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theme/themeOverride1.xml" ContentType="application/vnd.openxmlformats-officedocument.themeOverrid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tags/tag1.xml" ContentType="application/vnd.openxmlformats-officedocument.presentationml.tags+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tags/tag2.xml" ContentType="application/vnd.openxmlformats-officedocument.presentationml.tags+xml"/>
  <Override PartName="/ppt/notesSlides/notesSlide11.xml" ContentType="application/vnd.openxmlformats-officedocument.presentationml.notesSlide+xml"/>
  <Override PartName="/ppt/tags/tag3.xml" ContentType="application/vnd.openxmlformats-officedocument.presentationml.tags+xml"/>
  <Override PartName="/ppt/notesSlides/notesSlide12.xml" ContentType="application/vnd.openxmlformats-officedocument.presentationml.notesSlide+xml"/>
  <Override PartName="/ppt/tags/tag4.xml" ContentType="application/vnd.openxmlformats-officedocument.presentationml.tags+xml"/>
  <Override PartName="/ppt/notesSlides/notesSlide13.xml" ContentType="application/vnd.openxmlformats-officedocument.presentationml.notesSlide+xml"/>
  <Override PartName="/ppt/tags/tag5.xml" ContentType="application/vnd.openxmlformats-officedocument.presentationml.tags+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tags/tag6.xml" ContentType="application/vnd.openxmlformats-officedocument.presentationml.tags+xml"/>
  <Override PartName="/ppt/notesSlides/notesSlide16.xml" ContentType="application/vnd.openxmlformats-officedocument.presentationml.notesSlide+xml"/>
  <Override PartName="/ppt/tags/tag7.xml" ContentType="application/vnd.openxmlformats-officedocument.presentationml.tags+xml"/>
  <Override PartName="/ppt/notesSlides/notesSlide17.xml" ContentType="application/vnd.openxmlformats-officedocument.presentationml.notesSlide+xml"/>
  <Override PartName="/ppt/tags/tag8.xml" ContentType="application/vnd.openxmlformats-officedocument.presentationml.tags+xml"/>
  <Override PartName="/ppt/notesSlides/notesSlide18.xml" ContentType="application/vnd.openxmlformats-officedocument.presentationml.notesSlide+xml"/>
  <Override PartName="/ppt/tags/tag9.xml" ContentType="application/vnd.openxmlformats-officedocument.presentationml.tags+xml"/>
  <Override PartName="/ppt/notesSlides/notesSlide19.xml" ContentType="application/vnd.openxmlformats-officedocument.presentationml.notesSlide+xml"/>
  <Override PartName="/ppt/tags/tag10.xml" ContentType="application/vnd.openxmlformats-officedocument.presentationml.tags+xml"/>
  <Override PartName="/ppt/notesSlides/notesSlide20.xml" ContentType="application/vnd.openxmlformats-officedocument.presentationml.notesSlide+xml"/>
  <Override PartName="/ppt/tags/tag11.xml" ContentType="application/vnd.openxmlformats-officedocument.presentationml.tags+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 id="2147483669" r:id="rId5"/>
  </p:sldMasterIdLst>
  <p:notesMasterIdLst>
    <p:notesMasterId r:id="rId40"/>
  </p:notesMasterIdLst>
  <p:sldIdLst>
    <p:sldId id="257" r:id="rId6"/>
    <p:sldId id="263" r:id="rId7"/>
    <p:sldId id="474" r:id="rId8"/>
    <p:sldId id="472" r:id="rId9"/>
    <p:sldId id="298" r:id="rId10"/>
    <p:sldId id="267" r:id="rId11"/>
    <p:sldId id="469" r:id="rId12"/>
    <p:sldId id="470" r:id="rId13"/>
    <p:sldId id="325" r:id="rId14"/>
    <p:sldId id="390" r:id="rId15"/>
    <p:sldId id="392" r:id="rId16"/>
    <p:sldId id="394" r:id="rId17"/>
    <p:sldId id="455" r:id="rId18"/>
    <p:sldId id="408" r:id="rId19"/>
    <p:sldId id="453" r:id="rId20"/>
    <p:sldId id="478" r:id="rId21"/>
    <p:sldId id="451" r:id="rId22"/>
    <p:sldId id="310" r:id="rId23"/>
    <p:sldId id="415" r:id="rId24"/>
    <p:sldId id="454" r:id="rId25"/>
    <p:sldId id="328" r:id="rId26"/>
    <p:sldId id="312" r:id="rId27"/>
    <p:sldId id="457" r:id="rId28"/>
    <p:sldId id="313" r:id="rId29"/>
    <p:sldId id="314" r:id="rId30"/>
    <p:sldId id="440" r:id="rId31"/>
    <p:sldId id="450" r:id="rId32"/>
    <p:sldId id="432" r:id="rId33"/>
    <p:sldId id="445" r:id="rId34"/>
    <p:sldId id="443" r:id="rId35"/>
    <p:sldId id="444" r:id="rId36"/>
    <p:sldId id="479" r:id="rId37"/>
    <p:sldId id="456" r:id="rId38"/>
    <p:sldId id="477" r:id="rId3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85858"/>
    <a:srgbClr val="605E83"/>
    <a:srgbClr val="9866D6"/>
    <a:srgbClr val="FBF5D4"/>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8FF5FC89-847F-43CA-8378-B88EF8565723}" v="22" dt="2020-08-21T11:28:31.781"/>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7" autoAdjust="0"/>
    <p:restoredTop sz="93792" autoAdjust="0"/>
  </p:normalViewPr>
  <p:slideViewPr>
    <p:cSldViewPr snapToGrid="0" showGuides="1">
      <p:cViewPr varScale="1">
        <p:scale>
          <a:sx n="67" d="100"/>
          <a:sy n="67" d="100"/>
        </p:scale>
        <p:origin x="644" y="44"/>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slide" Target="slides/slide34.xml"/><Relationship Id="rId3" Type="http://schemas.openxmlformats.org/officeDocument/2006/relationships/customXml" Target="../customXml/item3.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viewProps" Target="viewProps.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slide" Target="slides/slide24.xml"/><Relationship Id="rId41"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notesMaster" Target="notesMasters/notesMaster1.xml"/><Relationship Id="rId45" Type="http://schemas.microsoft.com/office/2015/10/relationships/revisionInfo" Target="revisionInfo.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4"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D94EFC8-8799-4F4C-8315-F132E4ECEA7D}" type="datetimeFigureOut">
              <a:rPr lang="en-GB" smtClean="0"/>
              <a:t>04/05/2021</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B825CF7-397B-40E2-885F-DC75A9265B37}" type="slidenum">
              <a:rPr lang="en-GB" smtClean="0"/>
              <a:t>‹#›</a:t>
            </a:fld>
            <a:endParaRPr lang="en-GB"/>
          </a:p>
        </p:txBody>
      </p:sp>
    </p:spTree>
    <p:extLst>
      <p:ext uri="{BB962C8B-B14F-4D97-AF65-F5344CB8AC3E}">
        <p14:creationId xmlns:p14="http://schemas.microsoft.com/office/powerpoint/2010/main" val="327131284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5477B08E-F819-4255-AC4F-EF53476C5F78}" type="slidenum">
              <a:rPr lang="en-GB" smtClean="0"/>
              <a:t>3</a:t>
            </a:fld>
            <a:endParaRPr lang="en-GB" dirty="0"/>
          </a:p>
        </p:txBody>
      </p:sp>
    </p:spTree>
    <p:extLst>
      <p:ext uri="{BB962C8B-B14F-4D97-AF65-F5344CB8AC3E}">
        <p14:creationId xmlns:p14="http://schemas.microsoft.com/office/powerpoint/2010/main" val="342509230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fld id="{38B2033A-FB0F-7949-A9F0-CBC790DC54B4}" type="slidenum">
              <a:rPr kumimoji="0" lang="en-US"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t>14</a:t>
            </a:fld>
            <a:endParaRPr kumimoji="0" lang="en-US" sz="1200" b="0"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7130125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fld id="{750B2D0D-235D-420E-BB8B-30523AEEDAB0}" type="slidenum">
              <a:rPr kumimoji="0" lang="en-GB"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t>15</a:t>
            </a:fld>
            <a:endParaRPr kumimoji="0" lang="en-GB" sz="1200" b="0"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368177491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fld id="{750B2D0D-235D-420E-BB8B-30523AEEDAB0}" type="slidenum">
              <a:rPr kumimoji="0" lang="en-GB"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t>16</a:t>
            </a:fld>
            <a:endParaRPr kumimoji="0" lang="en-GB" sz="1200" b="0"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169038853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fld id="{750B2D0D-235D-420E-BB8B-30523AEEDAB0}" type="slidenum">
              <a:rPr kumimoji="0" lang="en-GB"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t>17</a:t>
            </a:fld>
            <a:endParaRPr kumimoji="0" lang="en-GB" sz="1200" b="0"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187267049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fld id="{750B2D0D-235D-420E-BB8B-30523AEEDAB0}" type="slidenum">
              <a:rPr kumimoji="0" lang="en-GB"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t>18</a:t>
            </a:fld>
            <a:endParaRPr kumimoji="0" lang="en-GB" sz="1200" b="0"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131615494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fld id="{38B2033A-FB0F-7949-A9F0-CBC790DC54B4}" type="slidenum">
              <a:rPr kumimoji="0" lang="en-US"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t>19</a:t>
            </a:fld>
            <a:endParaRPr kumimoji="0" lang="en-US" sz="1200" b="0"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98370646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fld id="{750B2D0D-235D-420E-BB8B-30523AEEDAB0}" type="slidenum">
              <a:rPr kumimoji="0" lang="en-GB"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t>20</a:t>
            </a:fld>
            <a:endParaRPr kumimoji="0" lang="en-GB" sz="1200" b="0"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429071161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fld id="{750B2D0D-235D-420E-BB8B-30523AEEDAB0}" type="slidenum">
              <a:rPr kumimoji="0" lang="en-GB"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t>21</a:t>
            </a:fld>
            <a:endParaRPr kumimoji="0" lang="en-GB" sz="1200" b="0"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77579040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fld id="{750B2D0D-235D-420E-BB8B-30523AEEDAB0}" type="slidenum">
              <a:rPr kumimoji="0" lang="en-GB"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t>22</a:t>
            </a:fld>
            <a:endParaRPr kumimoji="0" lang="en-GB" sz="1200" b="0"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289613486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fld id="{750B2D0D-235D-420E-BB8B-30523AEEDAB0}" type="slidenum">
              <a:rPr kumimoji="0" lang="en-GB"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t>23</a:t>
            </a:fld>
            <a:endParaRPr kumimoji="0" lang="en-GB" sz="1200" b="0"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324414539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5477B08E-F819-4255-AC4F-EF53476C5F78}" type="slidenum">
              <a:rPr lang="en-GB" smtClean="0"/>
              <a:t>4</a:t>
            </a:fld>
            <a:endParaRPr lang="en-GB" dirty="0"/>
          </a:p>
        </p:txBody>
      </p:sp>
    </p:spTree>
    <p:extLst>
      <p:ext uri="{BB962C8B-B14F-4D97-AF65-F5344CB8AC3E}">
        <p14:creationId xmlns:p14="http://schemas.microsoft.com/office/powerpoint/2010/main" val="288805783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fld id="{750B2D0D-235D-420E-BB8B-30523AEEDAB0}" type="slidenum">
              <a:rPr kumimoji="0" lang="en-GB"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t>24</a:t>
            </a:fld>
            <a:endParaRPr kumimoji="0" lang="en-GB" sz="1200" b="0"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51546730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fld id="{750B2D0D-235D-420E-BB8B-30523AEEDAB0}" type="slidenum">
              <a:rPr kumimoji="0" lang="en-GB"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t>25</a:t>
            </a:fld>
            <a:endParaRPr kumimoji="0" lang="en-GB" sz="1200" b="0"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391930762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latin typeface="Myriad Pro"/>
            </a:endParaRPr>
          </a:p>
        </p:txBody>
      </p:sp>
      <p:sp>
        <p:nvSpPr>
          <p:cNvPr id="4" name="Slide Number Placeholder 3"/>
          <p:cNvSpPr>
            <a:spLocks noGrp="1"/>
          </p:cNvSpPr>
          <p:nvPr>
            <p:ph type="sldNum" sz="quarter" idx="10"/>
          </p:nvPr>
        </p:nvSpPr>
        <p:spPr/>
        <p:txBody>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fld id="{38B2033A-FB0F-7949-A9F0-CBC790DC54B4}" type="slidenum">
              <a:rPr kumimoji="0" lang="en-US"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t>26</a:t>
            </a:fld>
            <a:endParaRPr kumimoji="0" lang="en-US" sz="1200" b="0"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116776631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latin typeface="Myriad Pro"/>
            </a:endParaRPr>
          </a:p>
        </p:txBody>
      </p:sp>
      <p:sp>
        <p:nvSpPr>
          <p:cNvPr id="4" name="Slide Number Placeholder 3"/>
          <p:cNvSpPr>
            <a:spLocks noGrp="1"/>
          </p:cNvSpPr>
          <p:nvPr>
            <p:ph type="sldNum" sz="quarter" idx="10"/>
          </p:nvPr>
        </p:nvSpPr>
        <p:spPr/>
        <p:txBody>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fld id="{38B2033A-FB0F-7949-A9F0-CBC790DC54B4}" type="slidenum">
              <a:rPr kumimoji="0" lang="en-US"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t>27</a:t>
            </a:fld>
            <a:endParaRPr kumimoji="0" lang="en-US" sz="1200" b="0"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328826480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latin typeface="Myriad Pro"/>
            </a:endParaRPr>
          </a:p>
        </p:txBody>
      </p:sp>
      <p:sp>
        <p:nvSpPr>
          <p:cNvPr id="4" name="Slide Number Placeholder 3"/>
          <p:cNvSpPr>
            <a:spLocks noGrp="1"/>
          </p:cNvSpPr>
          <p:nvPr>
            <p:ph type="sldNum" sz="quarter" idx="10"/>
          </p:nvPr>
        </p:nvSpPr>
        <p:spPr/>
        <p:txBody>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fld id="{38B2033A-FB0F-7949-A9F0-CBC790DC54B4}" type="slidenum">
              <a:rPr kumimoji="0" lang="en-US"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t>28</a:t>
            </a:fld>
            <a:endParaRPr kumimoji="0" lang="en-US" sz="1200" b="0"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96432586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latin typeface="Myriad Pro"/>
            </a:endParaRPr>
          </a:p>
        </p:txBody>
      </p:sp>
      <p:sp>
        <p:nvSpPr>
          <p:cNvPr id="4" name="Slide Number Placeholder 3"/>
          <p:cNvSpPr>
            <a:spLocks noGrp="1"/>
          </p:cNvSpPr>
          <p:nvPr>
            <p:ph type="sldNum" sz="quarter" idx="10"/>
          </p:nvPr>
        </p:nvSpPr>
        <p:spPr/>
        <p:txBody>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fld id="{38B2033A-FB0F-7949-A9F0-CBC790DC54B4}" type="slidenum">
              <a:rPr kumimoji="0" lang="en-US"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t>29</a:t>
            </a:fld>
            <a:endParaRPr kumimoji="0" lang="en-US" sz="1200" b="0"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358208902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latin typeface="Myriad Pro"/>
            </a:endParaRPr>
          </a:p>
        </p:txBody>
      </p:sp>
      <p:sp>
        <p:nvSpPr>
          <p:cNvPr id="4" name="Slide Number Placeholder 3"/>
          <p:cNvSpPr>
            <a:spLocks noGrp="1"/>
          </p:cNvSpPr>
          <p:nvPr>
            <p:ph type="sldNum" sz="quarter" idx="10"/>
          </p:nvPr>
        </p:nvSpPr>
        <p:spPr/>
        <p:txBody>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fld id="{38B2033A-FB0F-7949-A9F0-CBC790DC54B4}" type="slidenum">
              <a:rPr kumimoji="0" lang="en-US"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t>30</a:t>
            </a:fld>
            <a:endParaRPr kumimoji="0" lang="en-US" sz="1200" b="0"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262580347"/>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latin typeface="Myriad Pro"/>
            </a:endParaRPr>
          </a:p>
        </p:txBody>
      </p:sp>
      <p:sp>
        <p:nvSpPr>
          <p:cNvPr id="4" name="Slide Number Placeholder 3"/>
          <p:cNvSpPr>
            <a:spLocks noGrp="1"/>
          </p:cNvSpPr>
          <p:nvPr>
            <p:ph type="sldNum" sz="quarter" idx="10"/>
          </p:nvPr>
        </p:nvSpPr>
        <p:spPr/>
        <p:txBody>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fld id="{38B2033A-FB0F-7949-A9F0-CBC790DC54B4}" type="slidenum">
              <a:rPr kumimoji="0" lang="en-US"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t>31</a:t>
            </a:fld>
            <a:endParaRPr kumimoji="0" lang="en-US" sz="1200" b="0"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246955014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fld id="{5477B08E-F819-4255-AC4F-EF53476C5F78}" type="slidenum">
              <a:rPr kumimoji="0" lang="en-GB"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t>7</a:t>
            </a:fld>
            <a:endParaRPr kumimoji="0" lang="en-GB"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270564314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fld id="{5477B08E-F819-4255-AC4F-EF53476C5F78}" type="slidenum">
              <a:rPr kumimoji="0" lang="en-GB"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t>8</a:t>
            </a:fld>
            <a:endParaRPr kumimoji="0" lang="en-GB"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338556359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FB300F5C-91D6-4213-B130-E9EA953F5C06}" type="slidenum">
              <a:rPr lang="en-GB" smtClean="0"/>
              <a:t>9</a:t>
            </a:fld>
            <a:endParaRPr lang="en-GB" dirty="0"/>
          </a:p>
        </p:txBody>
      </p:sp>
    </p:spTree>
    <p:extLst>
      <p:ext uri="{BB962C8B-B14F-4D97-AF65-F5344CB8AC3E}">
        <p14:creationId xmlns:p14="http://schemas.microsoft.com/office/powerpoint/2010/main" val="118200363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fld id="{38B2033A-FB0F-7949-A9F0-CBC790DC54B4}" type="slidenum">
              <a:rPr kumimoji="0" lang="en-US"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t>10</a:t>
            </a:fld>
            <a:endParaRPr kumimoji="0" lang="en-US" sz="1200" b="0"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42604223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fld id="{38B2033A-FB0F-7949-A9F0-CBC790DC54B4}" type="slidenum">
              <a:rPr kumimoji="0" lang="en-US"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t>11</a:t>
            </a:fld>
            <a:endParaRPr kumimoji="0" lang="en-US" sz="1200" b="0"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132399752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fld id="{38B2033A-FB0F-7949-A9F0-CBC790DC54B4}" type="slidenum">
              <a:rPr kumimoji="0" lang="en-US"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t>12</a:t>
            </a:fld>
            <a:endParaRPr kumimoji="0" lang="en-US" sz="1200" b="0"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227432530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fld id="{38B2033A-FB0F-7949-A9F0-CBC790DC54B4}" type="slidenum">
              <a:rPr kumimoji="0" lang="en-US"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t>13</a:t>
            </a:fld>
            <a:endParaRPr kumimoji="0" lang="en-US" sz="1200" b="0"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398367556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slideMaster" Target="../slideMasters/slideMaster2.xml"/><Relationship Id="rId1" Type="http://schemas.openxmlformats.org/officeDocument/2006/relationships/themeOverride" Target="../theme/themeOverride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4" name="Picture 2">
            <a:extLst>
              <a:ext uri="{FF2B5EF4-FFF2-40B4-BE49-F238E27FC236}">
                <a16:creationId xmlns:a16="http://schemas.microsoft.com/office/drawing/2014/main" id="{E87F3B16-21C0-4F4C-A604-A71D44B1F51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p:blipFill>
        <p:spPr bwMode="auto">
          <a:xfrm>
            <a:off x="0" y="0"/>
            <a:ext cx="12228689" cy="6878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4037" name="Rectangle 5"/>
          <p:cNvSpPr>
            <a:spLocks noGrp="1" noChangeArrowheads="1"/>
          </p:cNvSpPr>
          <p:nvPr>
            <p:ph type="subTitle" idx="1"/>
          </p:nvPr>
        </p:nvSpPr>
        <p:spPr>
          <a:xfrm>
            <a:off x="609594" y="2538422"/>
            <a:ext cx="5486406" cy="3017426"/>
          </a:xfrm>
        </p:spPr>
        <p:txBody>
          <a:bodyPr/>
          <a:lstStyle>
            <a:lvl1pPr marL="0" indent="0">
              <a:defRPr sz="4000" b="0">
                <a:solidFill>
                  <a:schemeClr val="bg1"/>
                </a:solidFill>
              </a:defRPr>
            </a:lvl1pPr>
          </a:lstStyle>
          <a:p>
            <a:pPr lvl="0"/>
            <a:r>
              <a:rPr lang="en-GB" noProof="0" dirty="0"/>
              <a:t>Click to edit Master subtitle style</a:t>
            </a:r>
          </a:p>
        </p:txBody>
      </p:sp>
      <p:sp>
        <p:nvSpPr>
          <p:cNvPr id="7" name="Date Placeholder 6">
            <a:extLst>
              <a:ext uri="{FF2B5EF4-FFF2-40B4-BE49-F238E27FC236}">
                <a16:creationId xmlns:a16="http://schemas.microsoft.com/office/drawing/2014/main" id="{FF959467-41A6-455E-929A-E40D1059C340}"/>
              </a:ext>
            </a:extLst>
          </p:cNvPr>
          <p:cNvSpPr>
            <a:spLocks noGrp="1" noChangeArrowheads="1"/>
          </p:cNvSpPr>
          <p:nvPr>
            <p:ph type="dt" sz="half" idx="10"/>
          </p:nvPr>
        </p:nvSpPr>
        <p:spPr/>
        <p:txBody>
          <a:bodyPr/>
          <a:lstStyle>
            <a:lvl1pPr>
              <a:defRPr>
                <a:solidFill>
                  <a:schemeClr val="accent2"/>
                </a:solidFill>
              </a:defRPr>
            </a:lvl1pPr>
          </a:lstStyle>
          <a:p>
            <a:pPr>
              <a:defRPr/>
            </a:pPr>
            <a:endParaRPr lang="en-GB" dirty="0"/>
          </a:p>
        </p:txBody>
      </p:sp>
      <p:sp>
        <p:nvSpPr>
          <p:cNvPr id="8" name="Footer Placeholder 7">
            <a:extLst>
              <a:ext uri="{FF2B5EF4-FFF2-40B4-BE49-F238E27FC236}">
                <a16:creationId xmlns:a16="http://schemas.microsoft.com/office/drawing/2014/main" id="{80EA04C3-E93E-45FB-8B42-78A38976AF52}"/>
              </a:ext>
            </a:extLst>
          </p:cNvPr>
          <p:cNvSpPr>
            <a:spLocks noGrp="1" noChangeArrowheads="1"/>
          </p:cNvSpPr>
          <p:nvPr>
            <p:ph type="ftr" sz="quarter" idx="11"/>
          </p:nvPr>
        </p:nvSpPr>
        <p:spPr>
          <a:xfrm>
            <a:off x="3503090" y="6248400"/>
            <a:ext cx="8544983" cy="457200"/>
          </a:xfrm>
        </p:spPr>
        <p:txBody>
          <a:bodyPr/>
          <a:lstStyle>
            <a:lvl1pPr>
              <a:defRPr>
                <a:solidFill>
                  <a:schemeClr val="accent2"/>
                </a:solidFill>
              </a:defRPr>
            </a:lvl1pPr>
          </a:lstStyle>
          <a:p>
            <a:pPr>
              <a:defRPr/>
            </a:pPr>
            <a:endParaRPr lang="en-GB" dirty="0"/>
          </a:p>
        </p:txBody>
      </p:sp>
      <p:sp>
        <p:nvSpPr>
          <p:cNvPr id="12" name="TextBox 11">
            <a:extLst>
              <a:ext uri="{FF2B5EF4-FFF2-40B4-BE49-F238E27FC236}">
                <a16:creationId xmlns:a16="http://schemas.microsoft.com/office/drawing/2014/main" id="{61B5174B-DF74-462C-8BBD-BCEA0088BA35}"/>
              </a:ext>
            </a:extLst>
          </p:cNvPr>
          <p:cNvSpPr txBox="1"/>
          <p:nvPr userDrawn="1"/>
        </p:nvSpPr>
        <p:spPr>
          <a:xfrm>
            <a:off x="609592" y="2031179"/>
            <a:ext cx="3700387" cy="400110"/>
          </a:xfrm>
          <a:prstGeom prst="rect">
            <a:avLst/>
          </a:prstGeom>
          <a:noFill/>
        </p:spPr>
        <p:txBody>
          <a:bodyPr wrap="square" rtlCol="0">
            <a:spAutoFit/>
          </a:bodyPr>
          <a:lstStyle/>
          <a:p>
            <a:pPr>
              <a:buNone/>
            </a:pPr>
            <a:r>
              <a:rPr lang="en-GB" sz="2000" b="1" noProof="0" dirty="0">
                <a:solidFill>
                  <a:schemeClr val="bg1"/>
                </a:solidFill>
                <a:latin typeface="Arial" panose="020B0604020202020204" pitchFamily="34" charset="0"/>
                <a:cs typeface="Arial" panose="020B0604020202020204" pitchFamily="34" charset="0"/>
              </a:rPr>
              <a:t>Ready-to-Progress Criterion</a:t>
            </a:r>
            <a:endParaRPr lang="en-GB" sz="2000" b="1" dirty="0">
              <a:solidFill>
                <a:schemeClr val="bg1"/>
              </a:solidFill>
              <a:latin typeface="Arial" panose="020B0604020202020204" pitchFamily="34" charset="0"/>
              <a:cs typeface="Arial" panose="020B0604020202020204" pitchFamily="34" charset="0"/>
            </a:endParaRPr>
          </a:p>
        </p:txBody>
      </p:sp>
      <p:sp>
        <p:nvSpPr>
          <p:cNvPr id="5" name="Text Placeholder 4">
            <a:extLst>
              <a:ext uri="{FF2B5EF4-FFF2-40B4-BE49-F238E27FC236}">
                <a16:creationId xmlns:a16="http://schemas.microsoft.com/office/drawing/2014/main" id="{32A2980B-E628-4A74-AB9C-C311E196B2D9}"/>
              </a:ext>
            </a:extLst>
          </p:cNvPr>
          <p:cNvSpPr>
            <a:spLocks noGrp="1"/>
          </p:cNvSpPr>
          <p:nvPr>
            <p:ph type="body" sz="quarter" idx="12" hasCustomPrompt="1"/>
          </p:nvPr>
        </p:nvSpPr>
        <p:spPr>
          <a:xfrm>
            <a:off x="4112499" y="2064359"/>
            <a:ext cx="2239760" cy="457200"/>
          </a:xfrm>
        </p:spPr>
        <p:txBody>
          <a:bodyPr>
            <a:normAutofit/>
          </a:bodyPr>
          <a:lstStyle>
            <a:lvl1pPr>
              <a:defRPr sz="2000" b="1">
                <a:solidFill>
                  <a:schemeClr val="bg1"/>
                </a:solidFill>
              </a:defRPr>
            </a:lvl1pPr>
            <a:lvl4pPr marL="1028674" indent="0">
              <a:buNone/>
              <a:defRPr/>
            </a:lvl4pPr>
            <a:lvl5pPr marL="1371566" indent="0" algn="l">
              <a:buNone/>
              <a:defRPr sz="2400" b="1">
                <a:solidFill>
                  <a:schemeClr val="bg1"/>
                </a:solidFill>
              </a:defRPr>
            </a:lvl5pPr>
          </a:lstStyle>
          <a:p>
            <a:pPr lvl="0"/>
            <a:r>
              <a:rPr lang="en-GB" dirty="0"/>
              <a:t>[e.g. 4NPV-1]</a:t>
            </a:r>
          </a:p>
        </p:txBody>
      </p:sp>
      <p:sp>
        <p:nvSpPr>
          <p:cNvPr id="15" name="TextBox 14">
            <a:extLst>
              <a:ext uri="{FF2B5EF4-FFF2-40B4-BE49-F238E27FC236}">
                <a16:creationId xmlns:a16="http://schemas.microsoft.com/office/drawing/2014/main" id="{932C9316-8FD4-4FD4-8E85-1A613ACCE808}"/>
              </a:ext>
            </a:extLst>
          </p:cNvPr>
          <p:cNvSpPr txBox="1"/>
          <p:nvPr userDrawn="1"/>
        </p:nvSpPr>
        <p:spPr>
          <a:xfrm>
            <a:off x="609593" y="473825"/>
            <a:ext cx="5557355" cy="430887"/>
          </a:xfrm>
          <a:prstGeom prst="rect">
            <a:avLst/>
          </a:prstGeom>
          <a:noFill/>
        </p:spPr>
        <p:txBody>
          <a:bodyPr wrap="square" rtlCol="0">
            <a:spAutoFit/>
          </a:bodyPr>
          <a:lstStyle/>
          <a:p>
            <a:pPr>
              <a:buNone/>
            </a:pPr>
            <a:r>
              <a:rPr lang="en-GB" sz="1100" b="1" dirty="0">
                <a:solidFill>
                  <a:srgbClr val="FBF5D4"/>
                </a:solidFill>
                <a:latin typeface="Arial" panose="020B0604020202020204" pitchFamily="34" charset="0"/>
                <a:cs typeface="Arial" panose="020B0604020202020204" pitchFamily="34" charset="0"/>
              </a:rPr>
              <a:t>DfE Primary National Curriculum Guidance 2020                                   </a:t>
            </a:r>
          </a:p>
          <a:p>
            <a:pPr>
              <a:buNone/>
            </a:pPr>
            <a:r>
              <a:rPr lang="en-GB" sz="1100" b="0" dirty="0">
                <a:solidFill>
                  <a:srgbClr val="FBF5D4"/>
                </a:solidFill>
                <a:latin typeface="Arial" panose="020B0604020202020204" pitchFamily="34" charset="0"/>
                <a:cs typeface="Arial" panose="020B0604020202020204" pitchFamily="34" charset="0"/>
              </a:rPr>
              <a:t>Supporting Materials for the Ready-to-Progress Criteria</a:t>
            </a:r>
          </a:p>
        </p:txBody>
      </p:sp>
      <p:cxnSp>
        <p:nvCxnSpPr>
          <p:cNvPr id="16" name="Straight Connector 15">
            <a:extLst>
              <a:ext uri="{FF2B5EF4-FFF2-40B4-BE49-F238E27FC236}">
                <a16:creationId xmlns:a16="http://schemas.microsoft.com/office/drawing/2014/main" id="{79E55BB7-9C17-4F8C-93E6-62AA523F53CC}"/>
              </a:ext>
            </a:extLst>
          </p:cNvPr>
          <p:cNvCxnSpPr>
            <a:cxnSpLocks/>
          </p:cNvCxnSpPr>
          <p:nvPr userDrawn="1"/>
        </p:nvCxnSpPr>
        <p:spPr bwMode="auto">
          <a:xfrm rot="5400000">
            <a:off x="1285150" y="436965"/>
            <a:ext cx="0" cy="1170432"/>
          </a:xfrm>
          <a:prstGeom prst="line">
            <a:avLst/>
          </a:prstGeom>
          <a:ln w="25400">
            <a:solidFill>
              <a:srgbClr val="FBF5D4"/>
            </a:solidFill>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1567645069"/>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1511F86-0498-45AC-91EB-811F623B6D95}"/>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2" name="Title 1"/>
          <p:cNvSpPr>
            <a:spLocks noGrp="1"/>
          </p:cNvSpPr>
          <p:nvPr>
            <p:ph type="title"/>
          </p:nvPr>
        </p:nvSpPr>
        <p:spPr>
          <a:xfrm>
            <a:off x="601035" y="430660"/>
            <a:ext cx="10972800" cy="982117"/>
          </a:xfrm>
        </p:spPr>
        <p:txBody>
          <a:bodyPr anchor="t"/>
          <a:lstStyle>
            <a:lvl1pPr>
              <a:defRPr>
                <a:solidFill>
                  <a:srgbClr val="585858"/>
                </a:solidFill>
              </a:defRPr>
            </a:lvl1pPr>
          </a:lstStyle>
          <a:p>
            <a:r>
              <a:rPr lang="en-US" dirty="0"/>
              <a:t>Click to edit Master title style</a:t>
            </a:r>
            <a:endParaRPr lang="en-GB" dirty="0"/>
          </a:p>
        </p:txBody>
      </p:sp>
      <p:sp>
        <p:nvSpPr>
          <p:cNvPr id="3" name="Content Placeholder 2"/>
          <p:cNvSpPr>
            <a:spLocks noGrp="1"/>
          </p:cNvSpPr>
          <p:nvPr>
            <p:ph idx="1"/>
          </p:nvPr>
        </p:nvSpPr>
        <p:spPr>
          <a:xfrm>
            <a:off x="609600" y="1556792"/>
            <a:ext cx="10972800" cy="3888432"/>
          </a:xfrm>
        </p:spPr>
        <p:txBody>
          <a:bodyPr/>
          <a:lstStyle>
            <a:lvl1pPr>
              <a:defRPr>
                <a:solidFill>
                  <a:srgbClr val="585858"/>
                </a:solidFill>
              </a:defRPr>
            </a:lvl1pPr>
            <a:lvl2pPr marL="557199" indent="-214308">
              <a:buClr>
                <a:srgbClr val="347574"/>
              </a:buClr>
              <a:buFont typeface="Arial" panose="020B0604020202020204" pitchFamily="34" charset="0"/>
              <a:buChar char="•"/>
              <a:defRPr>
                <a:solidFill>
                  <a:srgbClr val="585858"/>
                </a:solidFill>
              </a:defRPr>
            </a:lvl2pPr>
            <a:lvl3pPr marL="857228" indent="-171446">
              <a:buClr>
                <a:srgbClr val="347574"/>
              </a:buClr>
              <a:buFont typeface="Arial" panose="020B0604020202020204" pitchFamily="34" charset="0"/>
              <a:buChar char="•"/>
              <a:defRPr>
                <a:solidFill>
                  <a:srgbClr val="585858"/>
                </a:solidFill>
              </a:defRPr>
            </a:lvl3pPr>
            <a:lvl4pPr marL="1200120" indent="-171446">
              <a:buClr>
                <a:srgbClr val="347574"/>
              </a:buClr>
              <a:buFont typeface="Arial" panose="020B0604020202020204" pitchFamily="34" charset="0"/>
              <a:buChar char="•"/>
              <a:defRPr>
                <a:solidFill>
                  <a:srgbClr val="585858"/>
                </a:solidFill>
              </a:defRPr>
            </a:lvl4pPr>
            <a:lvl5pPr marL="1543012" indent="-171446">
              <a:buClr>
                <a:srgbClr val="347574"/>
              </a:buClr>
              <a:buFont typeface="Arial" panose="020B0604020202020204" pitchFamily="34" charset="0"/>
              <a:buChar char="•"/>
              <a:defRPr>
                <a:solidFill>
                  <a:srgbClr val="585858"/>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Rectangle 6">
            <a:extLst>
              <a:ext uri="{FF2B5EF4-FFF2-40B4-BE49-F238E27FC236}">
                <a16:creationId xmlns:a16="http://schemas.microsoft.com/office/drawing/2014/main" id="{1F4B3B01-5D20-46B9-B2C9-7FD7F2BEA99B}"/>
              </a:ext>
            </a:extLst>
          </p:cNvPr>
          <p:cNvSpPr>
            <a:spLocks noGrp="1" noChangeArrowheads="1"/>
          </p:cNvSpPr>
          <p:nvPr>
            <p:ph type="dt" sz="half" idx="10"/>
          </p:nvPr>
        </p:nvSpPr>
        <p:spPr/>
        <p:txBody>
          <a:bodyPr/>
          <a:lstStyle>
            <a:lvl1pPr>
              <a:defRPr/>
            </a:lvl1pPr>
          </a:lstStyle>
          <a:p>
            <a:pPr>
              <a:defRPr/>
            </a:pPr>
            <a:endParaRPr lang="en-GB"/>
          </a:p>
        </p:txBody>
      </p:sp>
      <p:sp>
        <p:nvSpPr>
          <p:cNvPr id="7" name="Rectangle 7">
            <a:extLst>
              <a:ext uri="{FF2B5EF4-FFF2-40B4-BE49-F238E27FC236}">
                <a16:creationId xmlns:a16="http://schemas.microsoft.com/office/drawing/2014/main" id="{81515C61-0F49-4F5A-803B-A05DF82E1CB6}"/>
              </a:ext>
            </a:extLst>
          </p:cNvPr>
          <p:cNvSpPr>
            <a:spLocks noGrp="1" noChangeArrowheads="1"/>
          </p:cNvSpPr>
          <p:nvPr>
            <p:ph type="ftr" sz="quarter" idx="11"/>
          </p:nvPr>
        </p:nvSpPr>
        <p:spPr/>
        <p:txBody>
          <a:bodyPr/>
          <a:lstStyle>
            <a:lvl1pPr>
              <a:defRPr/>
            </a:lvl1pPr>
          </a:lstStyle>
          <a:p>
            <a:pPr>
              <a:defRPr/>
            </a:pPr>
            <a:endParaRPr lang="en-GB"/>
          </a:p>
        </p:txBody>
      </p:sp>
      <p:sp>
        <p:nvSpPr>
          <p:cNvPr id="8" name="Rectangle 8">
            <a:extLst>
              <a:ext uri="{FF2B5EF4-FFF2-40B4-BE49-F238E27FC236}">
                <a16:creationId xmlns:a16="http://schemas.microsoft.com/office/drawing/2014/main" id="{F229D3AA-4483-4C24-8D12-A457557489A3}"/>
              </a:ext>
            </a:extLst>
          </p:cNvPr>
          <p:cNvSpPr>
            <a:spLocks noGrp="1" noChangeArrowheads="1"/>
          </p:cNvSpPr>
          <p:nvPr>
            <p:ph type="sldNum" sz="quarter" idx="12"/>
          </p:nvPr>
        </p:nvSpPr>
        <p:spPr/>
        <p:txBody>
          <a:bodyPr/>
          <a:lstStyle>
            <a:lvl1pPr>
              <a:defRPr/>
            </a:lvl1pPr>
          </a:lstStyle>
          <a:p>
            <a:fld id="{4DB3256F-83C8-4422-BB4B-79DB90083B87}" type="slidenum">
              <a:rPr lang="en-GB" altLang="en-US"/>
              <a:pPr/>
              <a:t>‹#›</a:t>
            </a:fld>
            <a:endParaRPr lang="en-GB" altLang="en-US"/>
          </a:p>
        </p:txBody>
      </p:sp>
    </p:spTree>
    <p:extLst>
      <p:ext uri="{BB962C8B-B14F-4D97-AF65-F5344CB8AC3E}">
        <p14:creationId xmlns:p14="http://schemas.microsoft.com/office/powerpoint/2010/main" val="287715539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A57BA41F-3A03-4A58-BA0C-00DB3E59E8FF}"/>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3" name="Content Placeholder 2"/>
          <p:cNvSpPr>
            <a:spLocks noGrp="1"/>
          </p:cNvSpPr>
          <p:nvPr>
            <p:ph sz="half" idx="1"/>
          </p:nvPr>
        </p:nvSpPr>
        <p:spPr>
          <a:xfrm>
            <a:off x="609603" y="1556792"/>
            <a:ext cx="5390388" cy="3888433"/>
          </a:xfrm>
        </p:spPr>
        <p:txBody>
          <a:bodyPr/>
          <a:lstStyle>
            <a:lvl1pPr>
              <a:defRPr lang="en-US" dirty="0">
                <a:solidFill>
                  <a:srgbClr val="347574"/>
                </a:solidFill>
              </a:defRPr>
            </a:lvl1pPr>
            <a:lvl2pPr marL="557199" indent="-214308">
              <a:buClr>
                <a:srgbClr val="347574"/>
              </a:buClr>
              <a:buFont typeface="Arial" panose="020B0604020202020204" pitchFamily="34" charset="0"/>
              <a:buChar char="•"/>
              <a:defRPr lang="en-US" dirty="0">
                <a:solidFill>
                  <a:srgbClr val="347574"/>
                </a:solidFill>
              </a:defRPr>
            </a:lvl2pPr>
            <a:lvl3pPr marL="857228" indent="-171446">
              <a:buClr>
                <a:srgbClr val="347574"/>
              </a:buClr>
              <a:buFont typeface="Arial" panose="020B0604020202020204" pitchFamily="34" charset="0"/>
              <a:buChar char="•"/>
              <a:defRPr lang="en-US" dirty="0">
                <a:solidFill>
                  <a:srgbClr val="347574"/>
                </a:solidFill>
              </a:defRPr>
            </a:lvl3pPr>
            <a:lvl4pPr marL="1200120" indent="-171446">
              <a:buClr>
                <a:srgbClr val="347574"/>
              </a:buClr>
              <a:buFont typeface="Arial" panose="020B0604020202020204" pitchFamily="34" charset="0"/>
              <a:buChar char="•"/>
              <a:defRPr lang="en-US" dirty="0">
                <a:solidFill>
                  <a:srgbClr val="347574"/>
                </a:solidFill>
              </a:defRPr>
            </a:lvl4pPr>
            <a:lvl5pPr marL="1543012" indent="-171446">
              <a:buClr>
                <a:srgbClr val="347574"/>
              </a:buClr>
              <a:buFont typeface="Arial" panose="020B0604020202020204" pitchFamily="34" charset="0"/>
              <a:buChar char="•"/>
              <a:defRPr lang="en-GB" dirty="0">
                <a:solidFill>
                  <a:srgbClr val="347574"/>
                </a:solidFill>
              </a:defRPr>
            </a:lvl5pPr>
            <a:lvl6pPr>
              <a:defRPr sz="1350"/>
            </a:lvl6pPr>
            <a:lvl7pPr>
              <a:defRPr sz="1350"/>
            </a:lvl7pPr>
            <a:lvl8pPr>
              <a:defRPr sz="1350"/>
            </a:lvl8pPr>
            <a:lvl9pPr>
              <a:defRPr sz="135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Content Placeholder 3"/>
          <p:cNvSpPr>
            <a:spLocks noGrp="1"/>
          </p:cNvSpPr>
          <p:nvPr>
            <p:ph sz="half" idx="2"/>
          </p:nvPr>
        </p:nvSpPr>
        <p:spPr>
          <a:xfrm>
            <a:off x="6192012" y="1556792"/>
            <a:ext cx="5390389" cy="3888433"/>
          </a:xfrm>
        </p:spPr>
        <p:txBody>
          <a:bodyPr/>
          <a:lstStyle>
            <a:lvl1pPr>
              <a:defRPr lang="en-US" dirty="0">
                <a:solidFill>
                  <a:srgbClr val="347574"/>
                </a:solidFill>
              </a:defRPr>
            </a:lvl1pPr>
            <a:lvl2pPr marL="557199" indent="-214308">
              <a:buClr>
                <a:srgbClr val="347574"/>
              </a:buClr>
              <a:buFont typeface="Arial" panose="020B0604020202020204" pitchFamily="34" charset="0"/>
              <a:buChar char="•"/>
              <a:defRPr lang="en-US" dirty="0"/>
            </a:lvl2pPr>
            <a:lvl3pPr marL="857228" indent="-171446">
              <a:buClr>
                <a:srgbClr val="347574"/>
              </a:buClr>
              <a:buFont typeface="Arial" panose="020B0604020202020204" pitchFamily="34" charset="0"/>
              <a:buChar char="•"/>
              <a:defRPr lang="en-US" dirty="0"/>
            </a:lvl3pPr>
            <a:lvl4pPr marL="1200120" indent="-171446">
              <a:buClr>
                <a:srgbClr val="347574"/>
              </a:buClr>
              <a:buFont typeface="Arial" panose="020B0604020202020204" pitchFamily="34" charset="0"/>
              <a:buChar char="•"/>
              <a:defRPr lang="en-US" dirty="0"/>
            </a:lvl4pPr>
            <a:lvl5pPr marL="1543012" indent="-171446">
              <a:buClr>
                <a:srgbClr val="347574"/>
              </a:buClr>
              <a:buFont typeface="Arial" panose="020B0604020202020204" pitchFamily="34" charset="0"/>
              <a:buChar char="•"/>
              <a:defRPr lang="en-GB" dirty="0"/>
            </a:lvl5pPr>
            <a:lvl6pPr>
              <a:defRPr sz="1350"/>
            </a:lvl6pPr>
            <a:lvl7pPr>
              <a:defRPr sz="1350"/>
            </a:lvl7pPr>
            <a:lvl8pPr>
              <a:defRPr sz="1350"/>
            </a:lvl8pPr>
            <a:lvl9pPr>
              <a:defRPr sz="135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7" name="Date Placeholder 6">
            <a:extLst>
              <a:ext uri="{FF2B5EF4-FFF2-40B4-BE49-F238E27FC236}">
                <a16:creationId xmlns:a16="http://schemas.microsoft.com/office/drawing/2014/main" id="{FD709824-0D61-4F8A-8ED4-0590D481ECBD}"/>
              </a:ext>
            </a:extLst>
          </p:cNvPr>
          <p:cNvSpPr>
            <a:spLocks noGrp="1" noChangeArrowheads="1"/>
          </p:cNvSpPr>
          <p:nvPr>
            <p:ph type="dt" sz="half" idx="10"/>
          </p:nvPr>
        </p:nvSpPr>
        <p:spPr/>
        <p:txBody>
          <a:bodyPr/>
          <a:lstStyle>
            <a:lvl1pPr>
              <a:defRPr/>
            </a:lvl1pPr>
          </a:lstStyle>
          <a:p>
            <a:pPr>
              <a:defRPr/>
            </a:pPr>
            <a:endParaRPr lang="en-GB"/>
          </a:p>
        </p:txBody>
      </p:sp>
      <p:sp>
        <p:nvSpPr>
          <p:cNvPr id="8" name="Footer Placeholder 7">
            <a:extLst>
              <a:ext uri="{FF2B5EF4-FFF2-40B4-BE49-F238E27FC236}">
                <a16:creationId xmlns:a16="http://schemas.microsoft.com/office/drawing/2014/main" id="{7312D66A-6DD2-45B6-8DB6-1538C1B43C97}"/>
              </a:ext>
            </a:extLst>
          </p:cNvPr>
          <p:cNvSpPr>
            <a:spLocks noGrp="1" noChangeArrowheads="1"/>
          </p:cNvSpPr>
          <p:nvPr>
            <p:ph type="ftr" sz="quarter" idx="11"/>
          </p:nvPr>
        </p:nvSpPr>
        <p:spPr/>
        <p:txBody>
          <a:bodyPr/>
          <a:lstStyle>
            <a:lvl1pPr>
              <a:defRPr/>
            </a:lvl1pPr>
          </a:lstStyle>
          <a:p>
            <a:pPr>
              <a:defRPr/>
            </a:pPr>
            <a:endParaRPr lang="en-GB"/>
          </a:p>
        </p:txBody>
      </p:sp>
      <p:sp>
        <p:nvSpPr>
          <p:cNvPr id="9" name="Slide Number Placeholder 8">
            <a:extLst>
              <a:ext uri="{FF2B5EF4-FFF2-40B4-BE49-F238E27FC236}">
                <a16:creationId xmlns:a16="http://schemas.microsoft.com/office/drawing/2014/main" id="{43F2A2D1-25EF-42F5-96D4-30359E443777}"/>
              </a:ext>
            </a:extLst>
          </p:cNvPr>
          <p:cNvSpPr>
            <a:spLocks noGrp="1" noChangeArrowheads="1"/>
          </p:cNvSpPr>
          <p:nvPr>
            <p:ph type="sldNum" sz="quarter" idx="12"/>
          </p:nvPr>
        </p:nvSpPr>
        <p:spPr/>
        <p:txBody>
          <a:bodyPr/>
          <a:lstStyle>
            <a:lvl1pPr>
              <a:defRPr/>
            </a:lvl1pPr>
          </a:lstStyle>
          <a:p>
            <a:fld id="{5028FB64-8E98-4372-891D-01B9A57CE849}" type="slidenum">
              <a:rPr lang="en-GB" altLang="en-US"/>
              <a:pPr/>
              <a:t>‹#›</a:t>
            </a:fld>
            <a:endParaRPr lang="en-GB" altLang="en-US"/>
          </a:p>
        </p:txBody>
      </p:sp>
      <p:sp>
        <p:nvSpPr>
          <p:cNvPr id="11" name="Title 1">
            <a:extLst>
              <a:ext uri="{FF2B5EF4-FFF2-40B4-BE49-F238E27FC236}">
                <a16:creationId xmlns:a16="http://schemas.microsoft.com/office/drawing/2014/main" id="{D22044D9-9B2D-4C31-8E1E-48C5DD1E1DEA}"/>
              </a:ext>
            </a:extLst>
          </p:cNvPr>
          <p:cNvSpPr>
            <a:spLocks noGrp="1"/>
          </p:cNvSpPr>
          <p:nvPr>
            <p:ph type="title"/>
          </p:nvPr>
        </p:nvSpPr>
        <p:spPr>
          <a:xfrm>
            <a:off x="601035" y="430660"/>
            <a:ext cx="10972800" cy="982117"/>
          </a:xfrm>
        </p:spPr>
        <p:txBody>
          <a:bodyPr anchor="t"/>
          <a:lstStyle>
            <a:lvl1pPr>
              <a:defRPr>
                <a:solidFill>
                  <a:srgbClr val="347574"/>
                </a:solidFill>
              </a:defRPr>
            </a:lvl1pPr>
          </a:lstStyle>
          <a:p>
            <a:r>
              <a:rPr lang="en-US" dirty="0"/>
              <a:t>Click to edit Master title style</a:t>
            </a:r>
            <a:endParaRPr lang="en-GB" dirty="0"/>
          </a:p>
        </p:txBody>
      </p:sp>
    </p:spTree>
    <p:extLst>
      <p:ext uri="{BB962C8B-B14F-4D97-AF65-F5344CB8AC3E}">
        <p14:creationId xmlns:p14="http://schemas.microsoft.com/office/powerpoint/2010/main" val="47405622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pic>
        <p:nvPicPr>
          <p:cNvPr id="21" name="Picture 20">
            <a:extLst>
              <a:ext uri="{FF2B5EF4-FFF2-40B4-BE49-F238E27FC236}">
                <a16:creationId xmlns:a16="http://schemas.microsoft.com/office/drawing/2014/main" id="{0A432AEB-F25C-4460-BB20-2469A8CF05F3}"/>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17" name="Content Placeholder 2">
            <a:extLst>
              <a:ext uri="{FF2B5EF4-FFF2-40B4-BE49-F238E27FC236}">
                <a16:creationId xmlns:a16="http://schemas.microsoft.com/office/drawing/2014/main" id="{73E31430-B412-41EA-BA55-D58E71499B25}"/>
              </a:ext>
            </a:extLst>
          </p:cNvPr>
          <p:cNvSpPr>
            <a:spLocks noGrp="1"/>
          </p:cNvSpPr>
          <p:nvPr>
            <p:ph sz="half" idx="1"/>
          </p:nvPr>
        </p:nvSpPr>
        <p:spPr>
          <a:xfrm>
            <a:off x="609603" y="1556792"/>
            <a:ext cx="5390388" cy="3888433"/>
          </a:xfrm>
        </p:spPr>
        <p:txBody>
          <a:bodyPr/>
          <a:lstStyle>
            <a:lvl1pPr>
              <a:defRPr sz="2100">
                <a:solidFill>
                  <a:srgbClr val="585858"/>
                </a:solidFill>
              </a:defRPr>
            </a:lvl1pPr>
            <a:lvl2pPr marL="557199" indent="-214308">
              <a:buClr>
                <a:srgbClr val="347574"/>
              </a:buClr>
              <a:buFont typeface="Arial" panose="020B0604020202020204" pitchFamily="34" charset="0"/>
              <a:buChar char="•"/>
              <a:defRPr sz="1800">
                <a:solidFill>
                  <a:srgbClr val="347574"/>
                </a:solidFill>
              </a:defRPr>
            </a:lvl2pPr>
            <a:lvl3pPr marL="857228" indent="-171446">
              <a:buClr>
                <a:srgbClr val="347574"/>
              </a:buClr>
              <a:buFont typeface="Arial" panose="020B0604020202020204" pitchFamily="34" charset="0"/>
              <a:buChar char="•"/>
              <a:defRPr sz="1500">
                <a:solidFill>
                  <a:srgbClr val="347574"/>
                </a:solidFill>
              </a:defRPr>
            </a:lvl3pPr>
            <a:lvl4pPr marL="1200120" indent="-171446">
              <a:buClr>
                <a:srgbClr val="347574"/>
              </a:buClr>
              <a:buFont typeface="Arial" panose="020B0604020202020204" pitchFamily="34" charset="0"/>
              <a:buChar char="•"/>
              <a:defRPr sz="1350">
                <a:solidFill>
                  <a:srgbClr val="347574"/>
                </a:solidFill>
              </a:defRPr>
            </a:lvl4pPr>
            <a:lvl5pPr marL="1543012" indent="-171446">
              <a:buClr>
                <a:srgbClr val="347574"/>
              </a:buClr>
              <a:buFont typeface="Arial" panose="020B0604020202020204" pitchFamily="34" charset="0"/>
              <a:buChar char="•"/>
              <a:defRPr sz="1350">
                <a:solidFill>
                  <a:srgbClr val="347574"/>
                </a:solidFill>
              </a:defRPr>
            </a:lvl5pPr>
            <a:lvl6pPr>
              <a:defRPr sz="1350"/>
            </a:lvl6pPr>
            <a:lvl7pPr>
              <a:defRPr sz="1350"/>
            </a:lvl7pPr>
            <a:lvl8pPr>
              <a:defRPr sz="1350"/>
            </a:lvl8pPr>
            <a:lvl9pPr>
              <a:defRPr sz="135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8" name="Content Placeholder 3">
            <a:extLst>
              <a:ext uri="{FF2B5EF4-FFF2-40B4-BE49-F238E27FC236}">
                <a16:creationId xmlns:a16="http://schemas.microsoft.com/office/drawing/2014/main" id="{3090DB9E-A500-4BA4-8B74-89F3EF7ADD45}"/>
              </a:ext>
            </a:extLst>
          </p:cNvPr>
          <p:cNvSpPr>
            <a:spLocks noGrp="1"/>
          </p:cNvSpPr>
          <p:nvPr>
            <p:ph sz="half" idx="2"/>
          </p:nvPr>
        </p:nvSpPr>
        <p:spPr>
          <a:xfrm>
            <a:off x="6192012" y="1556792"/>
            <a:ext cx="5390389" cy="3888433"/>
          </a:xfrm>
        </p:spPr>
        <p:txBody>
          <a:bodyPr/>
          <a:lstStyle>
            <a:lvl1pPr>
              <a:defRPr sz="2100">
                <a:solidFill>
                  <a:srgbClr val="585858"/>
                </a:solidFill>
              </a:defRPr>
            </a:lvl1pPr>
            <a:lvl2pPr marL="557199" indent="-214308">
              <a:buClr>
                <a:srgbClr val="347574"/>
              </a:buClr>
              <a:buFont typeface="Arial" panose="020B0604020202020204" pitchFamily="34" charset="0"/>
              <a:buChar char="•"/>
              <a:defRPr sz="1800">
                <a:solidFill>
                  <a:srgbClr val="585858"/>
                </a:solidFill>
              </a:defRPr>
            </a:lvl2pPr>
            <a:lvl3pPr marL="857228" indent="-171446">
              <a:buClr>
                <a:srgbClr val="347574"/>
              </a:buClr>
              <a:buFont typeface="Arial" panose="020B0604020202020204" pitchFamily="34" charset="0"/>
              <a:buChar char="•"/>
              <a:defRPr sz="1500">
                <a:solidFill>
                  <a:srgbClr val="585858"/>
                </a:solidFill>
              </a:defRPr>
            </a:lvl3pPr>
            <a:lvl4pPr marL="1200120" indent="-171446">
              <a:buClr>
                <a:srgbClr val="347574"/>
              </a:buClr>
              <a:buFont typeface="Arial" panose="020B0604020202020204" pitchFamily="34" charset="0"/>
              <a:buChar char="•"/>
              <a:defRPr sz="1350">
                <a:solidFill>
                  <a:srgbClr val="585858"/>
                </a:solidFill>
              </a:defRPr>
            </a:lvl4pPr>
            <a:lvl5pPr marL="1543012" indent="-171446">
              <a:buClr>
                <a:srgbClr val="347574"/>
              </a:buClr>
              <a:buFont typeface="Arial" panose="020B0604020202020204" pitchFamily="34" charset="0"/>
              <a:buChar char="•"/>
              <a:defRPr sz="1350">
                <a:solidFill>
                  <a:srgbClr val="585858"/>
                </a:solidFill>
              </a:defRPr>
            </a:lvl5pPr>
            <a:lvl6pPr>
              <a:defRPr sz="1350"/>
            </a:lvl6pPr>
            <a:lvl7pPr>
              <a:defRPr sz="1350"/>
            </a:lvl7pPr>
            <a:lvl8pPr>
              <a:defRPr sz="1350"/>
            </a:lvl8pPr>
            <a:lvl9pPr>
              <a:defRPr sz="135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9" name="Date Placeholder 8">
            <a:extLst>
              <a:ext uri="{FF2B5EF4-FFF2-40B4-BE49-F238E27FC236}">
                <a16:creationId xmlns:a16="http://schemas.microsoft.com/office/drawing/2014/main" id="{CF435181-C807-4F0D-B9A5-7C9C469DF1BA}"/>
              </a:ext>
            </a:extLst>
          </p:cNvPr>
          <p:cNvSpPr>
            <a:spLocks noGrp="1" noChangeArrowheads="1"/>
          </p:cNvSpPr>
          <p:nvPr>
            <p:ph type="dt" sz="half" idx="10"/>
          </p:nvPr>
        </p:nvSpPr>
        <p:spPr/>
        <p:txBody>
          <a:bodyPr/>
          <a:lstStyle>
            <a:lvl1pPr>
              <a:defRPr/>
            </a:lvl1pPr>
          </a:lstStyle>
          <a:p>
            <a:pPr>
              <a:defRPr/>
            </a:pPr>
            <a:endParaRPr lang="en-GB"/>
          </a:p>
        </p:txBody>
      </p:sp>
      <p:sp>
        <p:nvSpPr>
          <p:cNvPr id="10" name="Footer Placeholder 9">
            <a:extLst>
              <a:ext uri="{FF2B5EF4-FFF2-40B4-BE49-F238E27FC236}">
                <a16:creationId xmlns:a16="http://schemas.microsoft.com/office/drawing/2014/main" id="{14C98FF4-E4A7-4DB9-B82D-0C11BE18EDDA}"/>
              </a:ext>
            </a:extLst>
          </p:cNvPr>
          <p:cNvSpPr>
            <a:spLocks noGrp="1" noChangeArrowheads="1"/>
          </p:cNvSpPr>
          <p:nvPr>
            <p:ph type="ftr" sz="quarter" idx="11"/>
          </p:nvPr>
        </p:nvSpPr>
        <p:spPr/>
        <p:txBody>
          <a:bodyPr/>
          <a:lstStyle>
            <a:lvl1pPr>
              <a:defRPr/>
            </a:lvl1pPr>
          </a:lstStyle>
          <a:p>
            <a:pPr>
              <a:defRPr/>
            </a:pPr>
            <a:endParaRPr lang="en-GB"/>
          </a:p>
        </p:txBody>
      </p:sp>
      <p:sp>
        <p:nvSpPr>
          <p:cNvPr id="11" name="Slide Number Placeholder 10">
            <a:extLst>
              <a:ext uri="{FF2B5EF4-FFF2-40B4-BE49-F238E27FC236}">
                <a16:creationId xmlns:a16="http://schemas.microsoft.com/office/drawing/2014/main" id="{3AD83AB7-F679-4E3E-B374-A32C747C6C65}"/>
              </a:ext>
            </a:extLst>
          </p:cNvPr>
          <p:cNvSpPr>
            <a:spLocks noGrp="1" noChangeArrowheads="1"/>
          </p:cNvSpPr>
          <p:nvPr>
            <p:ph type="sldNum" sz="quarter" idx="12"/>
          </p:nvPr>
        </p:nvSpPr>
        <p:spPr/>
        <p:txBody>
          <a:bodyPr/>
          <a:lstStyle>
            <a:lvl1pPr>
              <a:defRPr/>
            </a:lvl1pPr>
          </a:lstStyle>
          <a:p>
            <a:fld id="{9EC5C1D8-5F3C-45E3-A862-3FEB8F838978}" type="slidenum">
              <a:rPr lang="en-GB" altLang="en-US"/>
              <a:pPr/>
              <a:t>‹#›</a:t>
            </a:fld>
            <a:endParaRPr lang="en-GB" altLang="en-US"/>
          </a:p>
        </p:txBody>
      </p:sp>
      <p:sp>
        <p:nvSpPr>
          <p:cNvPr id="20" name="Title 1">
            <a:extLst>
              <a:ext uri="{FF2B5EF4-FFF2-40B4-BE49-F238E27FC236}">
                <a16:creationId xmlns:a16="http://schemas.microsoft.com/office/drawing/2014/main" id="{26B17004-3771-46EE-9F97-BB5E8F3EF573}"/>
              </a:ext>
            </a:extLst>
          </p:cNvPr>
          <p:cNvSpPr>
            <a:spLocks noGrp="1"/>
          </p:cNvSpPr>
          <p:nvPr>
            <p:ph type="title"/>
          </p:nvPr>
        </p:nvSpPr>
        <p:spPr>
          <a:xfrm>
            <a:off x="601035" y="430660"/>
            <a:ext cx="10972800" cy="982117"/>
          </a:xfrm>
        </p:spPr>
        <p:txBody>
          <a:bodyPr anchor="t"/>
          <a:lstStyle>
            <a:lvl1pPr>
              <a:defRPr>
                <a:solidFill>
                  <a:srgbClr val="585858"/>
                </a:solidFill>
              </a:defRPr>
            </a:lvl1pPr>
          </a:lstStyle>
          <a:p>
            <a:r>
              <a:rPr lang="en-US" dirty="0"/>
              <a:t>Click to edit Master title style</a:t>
            </a:r>
            <a:endParaRPr lang="en-GB" dirty="0"/>
          </a:p>
        </p:txBody>
      </p:sp>
    </p:spTree>
    <p:extLst>
      <p:ext uri="{BB962C8B-B14F-4D97-AF65-F5344CB8AC3E}">
        <p14:creationId xmlns:p14="http://schemas.microsoft.com/office/powerpoint/2010/main" val="200290982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1864549A-AAF5-4D96-B13B-95315D2FA89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5" name="Rectangle 6">
            <a:extLst>
              <a:ext uri="{FF2B5EF4-FFF2-40B4-BE49-F238E27FC236}">
                <a16:creationId xmlns:a16="http://schemas.microsoft.com/office/drawing/2014/main" id="{729FEB22-335A-41BD-B17B-784C9EEF9ACD}"/>
              </a:ext>
            </a:extLst>
          </p:cNvPr>
          <p:cNvSpPr>
            <a:spLocks noGrp="1" noChangeArrowheads="1"/>
          </p:cNvSpPr>
          <p:nvPr>
            <p:ph type="dt" sz="half" idx="10"/>
          </p:nvPr>
        </p:nvSpPr>
        <p:spPr/>
        <p:txBody>
          <a:bodyPr/>
          <a:lstStyle>
            <a:lvl1pPr>
              <a:defRPr/>
            </a:lvl1pPr>
          </a:lstStyle>
          <a:p>
            <a:pPr>
              <a:defRPr/>
            </a:pPr>
            <a:endParaRPr lang="en-GB"/>
          </a:p>
        </p:txBody>
      </p:sp>
      <p:sp>
        <p:nvSpPr>
          <p:cNvPr id="6" name="Rectangle 7">
            <a:extLst>
              <a:ext uri="{FF2B5EF4-FFF2-40B4-BE49-F238E27FC236}">
                <a16:creationId xmlns:a16="http://schemas.microsoft.com/office/drawing/2014/main" id="{0785812D-06FB-4137-82DA-4C8636188B3A}"/>
              </a:ext>
            </a:extLst>
          </p:cNvPr>
          <p:cNvSpPr>
            <a:spLocks noGrp="1" noChangeArrowheads="1"/>
          </p:cNvSpPr>
          <p:nvPr>
            <p:ph type="ftr" sz="quarter" idx="11"/>
          </p:nvPr>
        </p:nvSpPr>
        <p:spPr/>
        <p:txBody>
          <a:bodyPr/>
          <a:lstStyle>
            <a:lvl1pPr>
              <a:defRPr/>
            </a:lvl1pPr>
          </a:lstStyle>
          <a:p>
            <a:pPr>
              <a:defRPr/>
            </a:pPr>
            <a:endParaRPr lang="en-GB"/>
          </a:p>
        </p:txBody>
      </p:sp>
      <p:sp>
        <p:nvSpPr>
          <p:cNvPr id="7" name="Rectangle 8">
            <a:extLst>
              <a:ext uri="{FF2B5EF4-FFF2-40B4-BE49-F238E27FC236}">
                <a16:creationId xmlns:a16="http://schemas.microsoft.com/office/drawing/2014/main" id="{335DD14D-38EC-424C-AF0C-03BA91A64CBD}"/>
              </a:ext>
            </a:extLst>
          </p:cNvPr>
          <p:cNvSpPr>
            <a:spLocks noGrp="1" noChangeArrowheads="1"/>
          </p:cNvSpPr>
          <p:nvPr>
            <p:ph type="sldNum" sz="quarter" idx="12"/>
          </p:nvPr>
        </p:nvSpPr>
        <p:spPr/>
        <p:txBody>
          <a:bodyPr/>
          <a:lstStyle>
            <a:lvl1pPr>
              <a:defRPr/>
            </a:lvl1pPr>
          </a:lstStyle>
          <a:p>
            <a:fld id="{225A271E-C960-4C09-B05F-FB20100B09A9}" type="slidenum">
              <a:rPr lang="en-GB" altLang="en-US"/>
              <a:pPr/>
              <a:t>‹#›</a:t>
            </a:fld>
            <a:endParaRPr lang="en-GB" altLang="en-US"/>
          </a:p>
        </p:txBody>
      </p:sp>
      <p:sp>
        <p:nvSpPr>
          <p:cNvPr id="11" name="Title 1">
            <a:extLst>
              <a:ext uri="{FF2B5EF4-FFF2-40B4-BE49-F238E27FC236}">
                <a16:creationId xmlns:a16="http://schemas.microsoft.com/office/drawing/2014/main" id="{EDD91F02-38ED-4B06-B867-E4F68C54EE80}"/>
              </a:ext>
            </a:extLst>
          </p:cNvPr>
          <p:cNvSpPr>
            <a:spLocks noGrp="1"/>
          </p:cNvSpPr>
          <p:nvPr>
            <p:ph type="title"/>
          </p:nvPr>
        </p:nvSpPr>
        <p:spPr>
          <a:xfrm>
            <a:off x="601035" y="430660"/>
            <a:ext cx="10972800" cy="982117"/>
          </a:xfrm>
        </p:spPr>
        <p:txBody>
          <a:bodyPr anchor="t"/>
          <a:lstStyle>
            <a:lvl1pPr>
              <a:defRPr>
                <a:solidFill>
                  <a:srgbClr val="585858"/>
                </a:solidFill>
              </a:defRPr>
            </a:lvl1pPr>
          </a:lstStyle>
          <a:p>
            <a:r>
              <a:rPr lang="en-US" dirty="0"/>
              <a:t>Click to edit Master title style</a:t>
            </a:r>
            <a:endParaRPr lang="en-GB" dirty="0"/>
          </a:p>
        </p:txBody>
      </p:sp>
    </p:spTree>
    <p:extLst>
      <p:ext uri="{BB962C8B-B14F-4D97-AF65-F5344CB8AC3E}">
        <p14:creationId xmlns:p14="http://schemas.microsoft.com/office/powerpoint/2010/main" val="164002918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DACB76CD-2FBB-441F-8F24-50F7582353CF}"/>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2" name="Title 1"/>
          <p:cNvSpPr>
            <a:spLocks noGrp="1"/>
          </p:cNvSpPr>
          <p:nvPr>
            <p:ph type="title"/>
          </p:nvPr>
        </p:nvSpPr>
        <p:spPr>
          <a:xfrm>
            <a:off x="609600" y="4149080"/>
            <a:ext cx="10972800" cy="426170"/>
          </a:xfrm>
        </p:spPr>
        <p:txBody>
          <a:bodyPr/>
          <a:lstStyle>
            <a:lvl1pPr algn="l">
              <a:defRPr sz="1500" b="1">
                <a:solidFill>
                  <a:srgbClr val="585858"/>
                </a:solidFill>
              </a:defRPr>
            </a:lvl1pPr>
          </a:lstStyle>
          <a:p>
            <a:r>
              <a:rPr lang="en-US" dirty="0"/>
              <a:t>Click to edit Master title style</a:t>
            </a:r>
            <a:endParaRPr lang="en-GB" dirty="0"/>
          </a:p>
        </p:txBody>
      </p:sp>
      <p:sp>
        <p:nvSpPr>
          <p:cNvPr id="3" name="Picture Placeholder 2"/>
          <p:cNvSpPr>
            <a:spLocks noGrp="1"/>
          </p:cNvSpPr>
          <p:nvPr>
            <p:ph type="pic" idx="1"/>
          </p:nvPr>
        </p:nvSpPr>
        <p:spPr>
          <a:xfrm>
            <a:off x="609600" y="444962"/>
            <a:ext cx="10972800" cy="3560111"/>
          </a:xfrm>
        </p:spPr>
        <p:txBody>
          <a:bodyPr/>
          <a:lstStyle>
            <a:lvl1pPr marL="0" indent="0">
              <a:buNone/>
              <a:defRPr sz="2400">
                <a:solidFill>
                  <a:srgbClr val="585858"/>
                </a:solidFill>
              </a:defRPr>
            </a:lvl1pPr>
            <a:lvl2pPr marL="342892" indent="0">
              <a:buNone/>
              <a:defRPr sz="2100"/>
            </a:lvl2pPr>
            <a:lvl3pPr marL="685783" indent="0">
              <a:buNone/>
              <a:defRPr sz="1800"/>
            </a:lvl3pPr>
            <a:lvl4pPr marL="1028675" indent="0">
              <a:buNone/>
              <a:defRPr sz="1500"/>
            </a:lvl4pPr>
            <a:lvl5pPr marL="1371566" indent="0">
              <a:buNone/>
              <a:defRPr sz="1500"/>
            </a:lvl5pPr>
            <a:lvl6pPr marL="1714457" indent="0">
              <a:buNone/>
              <a:defRPr sz="1500"/>
            </a:lvl6pPr>
            <a:lvl7pPr marL="2057348" indent="0">
              <a:buNone/>
              <a:defRPr sz="1500"/>
            </a:lvl7pPr>
            <a:lvl8pPr marL="2400240" indent="0">
              <a:buNone/>
              <a:defRPr sz="1500"/>
            </a:lvl8pPr>
            <a:lvl9pPr marL="2743132" indent="0">
              <a:buNone/>
              <a:defRPr sz="1500"/>
            </a:lvl9pPr>
          </a:lstStyle>
          <a:p>
            <a:pPr lvl="0"/>
            <a:endParaRPr lang="en-GB" noProof="0" dirty="0"/>
          </a:p>
        </p:txBody>
      </p:sp>
      <p:sp>
        <p:nvSpPr>
          <p:cNvPr id="4" name="Text Placeholder 3"/>
          <p:cNvSpPr>
            <a:spLocks noGrp="1"/>
          </p:cNvSpPr>
          <p:nvPr>
            <p:ph type="body" sz="half" idx="2"/>
          </p:nvPr>
        </p:nvSpPr>
        <p:spPr>
          <a:xfrm>
            <a:off x="609600" y="4725144"/>
            <a:ext cx="10972800" cy="720080"/>
          </a:xfrm>
        </p:spPr>
        <p:txBody>
          <a:bodyPr/>
          <a:lstStyle>
            <a:lvl1pPr marL="0" indent="0">
              <a:buNone/>
              <a:defRPr sz="1050">
                <a:solidFill>
                  <a:srgbClr val="585858"/>
                </a:solidFill>
              </a:defRPr>
            </a:lvl1pPr>
            <a:lvl2pPr marL="342892" indent="0">
              <a:buNone/>
              <a:defRPr sz="900"/>
            </a:lvl2pPr>
            <a:lvl3pPr marL="685783" indent="0">
              <a:buNone/>
              <a:defRPr sz="750"/>
            </a:lvl3pPr>
            <a:lvl4pPr marL="1028675" indent="0">
              <a:buNone/>
              <a:defRPr sz="675"/>
            </a:lvl4pPr>
            <a:lvl5pPr marL="1371566" indent="0">
              <a:buNone/>
              <a:defRPr sz="675"/>
            </a:lvl5pPr>
            <a:lvl6pPr marL="1714457" indent="0">
              <a:buNone/>
              <a:defRPr sz="675"/>
            </a:lvl6pPr>
            <a:lvl7pPr marL="2057348" indent="0">
              <a:buNone/>
              <a:defRPr sz="675"/>
            </a:lvl7pPr>
            <a:lvl8pPr marL="2400240" indent="0">
              <a:buNone/>
              <a:defRPr sz="675"/>
            </a:lvl8pPr>
            <a:lvl9pPr marL="2743132" indent="0">
              <a:buNone/>
              <a:defRPr sz="675"/>
            </a:lvl9pPr>
          </a:lstStyle>
          <a:p>
            <a:pPr lvl="0"/>
            <a:r>
              <a:rPr lang="en-US" dirty="0"/>
              <a:t>Click to edit Master text styles</a:t>
            </a:r>
          </a:p>
        </p:txBody>
      </p:sp>
      <p:sp>
        <p:nvSpPr>
          <p:cNvPr id="7" name="Date Placeholder 6">
            <a:extLst>
              <a:ext uri="{FF2B5EF4-FFF2-40B4-BE49-F238E27FC236}">
                <a16:creationId xmlns:a16="http://schemas.microsoft.com/office/drawing/2014/main" id="{5DAF0D3A-200E-48B8-9EF9-7859E1660C49}"/>
              </a:ext>
            </a:extLst>
          </p:cNvPr>
          <p:cNvSpPr>
            <a:spLocks noGrp="1" noChangeArrowheads="1"/>
          </p:cNvSpPr>
          <p:nvPr>
            <p:ph type="dt" sz="half" idx="10"/>
          </p:nvPr>
        </p:nvSpPr>
        <p:spPr/>
        <p:txBody>
          <a:bodyPr/>
          <a:lstStyle>
            <a:lvl1pPr>
              <a:defRPr/>
            </a:lvl1pPr>
          </a:lstStyle>
          <a:p>
            <a:pPr>
              <a:defRPr/>
            </a:pPr>
            <a:endParaRPr lang="en-GB"/>
          </a:p>
        </p:txBody>
      </p:sp>
      <p:sp>
        <p:nvSpPr>
          <p:cNvPr id="8" name="Footer Placeholder 7">
            <a:extLst>
              <a:ext uri="{FF2B5EF4-FFF2-40B4-BE49-F238E27FC236}">
                <a16:creationId xmlns:a16="http://schemas.microsoft.com/office/drawing/2014/main" id="{0CCEB8E3-53AE-439B-9428-72B81BD3B83C}"/>
              </a:ext>
            </a:extLst>
          </p:cNvPr>
          <p:cNvSpPr>
            <a:spLocks noGrp="1" noChangeArrowheads="1"/>
          </p:cNvSpPr>
          <p:nvPr>
            <p:ph type="ftr" sz="quarter" idx="11"/>
          </p:nvPr>
        </p:nvSpPr>
        <p:spPr/>
        <p:txBody>
          <a:bodyPr/>
          <a:lstStyle>
            <a:lvl1pPr>
              <a:defRPr/>
            </a:lvl1pPr>
          </a:lstStyle>
          <a:p>
            <a:pPr>
              <a:defRPr/>
            </a:pPr>
            <a:endParaRPr lang="en-GB"/>
          </a:p>
        </p:txBody>
      </p:sp>
      <p:sp>
        <p:nvSpPr>
          <p:cNvPr id="9" name="Slide Number Placeholder 8">
            <a:extLst>
              <a:ext uri="{FF2B5EF4-FFF2-40B4-BE49-F238E27FC236}">
                <a16:creationId xmlns:a16="http://schemas.microsoft.com/office/drawing/2014/main" id="{328C543D-1B00-4E11-9615-CDD988110A23}"/>
              </a:ext>
            </a:extLst>
          </p:cNvPr>
          <p:cNvSpPr>
            <a:spLocks noGrp="1" noChangeArrowheads="1"/>
          </p:cNvSpPr>
          <p:nvPr>
            <p:ph type="sldNum" sz="quarter" idx="12"/>
          </p:nvPr>
        </p:nvSpPr>
        <p:spPr/>
        <p:txBody>
          <a:bodyPr/>
          <a:lstStyle>
            <a:lvl1pPr>
              <a:defRPr/>
            </a:lvl1pPr>
          </a:lstStyle>
          <a:p>
            <a:fld id="{EC86FDD3-8659-4DF6-9C22-A70505F52DFB}" type="slidenum">
              <a:rPr lang="en-GB" altLang="en-US"/>
              <a:pPr/>
              <a:t>‹#›</a:t>
            </a:fld>
            <a:endParaRPr lang="en-GB" altLang="en-US"/>
          </a:p>
        </p:txBody>
      </p:sp>
    </p:spTree>
    <p:extLst>
      <p:ext uri="{BB962C8B-B14F-4D97-AF65-F5344CB8AC3E}">
        <p14:creationId xmlns:p14="http://schemas.microsoft.com/office/powerpoint/2010/main" val="175262166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Image bank">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C0177A9D-1362-4B64-BB76-7E5E3FF9A06F}"/>
              </a:ext>
            </a:extLst>
          </p:cNvPr>
          <p:cNvSpPr txBox="1">
            <a:spLocks/>
          </p:cNvSpPr>
          <p:nvPr userDrawn="1"/>
        </p:nvSpPr>
        <p:spPr bwMode="auto">
          <a:xfrm>
            <a:off x="1" y="360000"/>
            <a:ext cx="12192000" cy="594000"/>
          </a:xfrm>
          <a:prstGeom prst="rect">
            <a:avLst/>
          </a:prstGeom>
          <a:solidFill>
            <a:srgbClr val="347574"/>
          </a:solidFill>
          <a:ln>
            <a:noFill/>
          </a:ln>
        </p:spPr>
        <p:txBody>
          <a:bodyPr vert="horz" wrap="square" lIns="180000" tIns="45720" rIns="180000" bIns="45720" numCol="1" anchor="ctr" anchorCtr="0" compatLnSpc="1">
            <a:prstTxWarp prst="textNoShape">
              <a:avLst/>
            </a:prstTxWarp>
          </a:bodyPr>
          <a:lstStyle>
            <a:defPPr>
              <a:defRPr lang="en-GB"/>
            </a:defPPr>
            <a:lvl1pPr marL="0" indent="0" algn="ctr" eaLnBrk="0" hangingPunct="0">
              <a:buClr>
                <a:schemeClr val="tx2"/>
              </a:buClr>
              <a:defRPr sz="2400">
                <a:solidFill>
                  <a:srgbClr val="585858"/>
                </a:solidFill>
                <a:latin typeface="+mj-lt"/>
                <a:ea typeface="Myriad Pro" charset="0"/>
                <a:cs typeface="Myriad Pro" charset="0"/>
              </a:defRPr>
            </a:lvl1pPr>
            <a:lvl2pPr marL="557199" indent="-214308" eaLnBrk="0" hangingPunct="0">
              <a:defRPr sz="2100">
                <a:solidFill>
                  <a:srgbClr val="585858"/>
                </a:solidFill>
                <a:latin typeface="+mn-lt"/>
              </a:defRPr>
            </a:lvl2pPr>
            <a:lvl3pPr marL="857228" indent="-171446" eaLnBrk="0" hangingPunct="0">
              <a:buChar char="–"/>
              <a:defRPr sz="1800">
                <a:solidFill>
                  <a:srgbClr val="585858"/>
                </a:solidFill>
                <a:latin typeface="+mn-lt"/>
              </a:defRPr>
            </a:lvl3pPr>
            <a:lvl4pPr marL="1200120" indent="-171446" eaLnBrk="0" hangingPunct="0">
              <a:buClr>
                <a:schemeClr val="accent2"/>
              </a:buClr>
              <a:defRPr sz="1425">
                <a:latin typeface="+mn-lt"/>
              </a:defRPr>
            </a:lvl4pPr>
            <a:lvl5pPr marL="1543012" indent="-171446" eaLnBrk="0" hangingPunct="0">
              <a:buClr>
                <a:schemeClr val="tx2"/>
              </a:buClr>
              <a:defRPr sz="1425">
                <a:latin typeface="+mn-lt"/>
              </a:defRPr>
            </a:lvl5pPr>
            <a:lvl6pPr marL="1885903" indent="-171446" fontAlgn="base">
              <a:spcBef>
                <a:spcPct val="20000"/>
              </a:spcBef>
              <a:spcAft>
                <a:spcPct val="0"/>
              </a:spcAft>
              <a:buClr>
                <a:schemeClr val="tx2"/>
              </a:buClr>
              <a:buFont typeface="Arial" charset="0"/>
              <a:buChar char="●"/>
              <a:defRPr sz="1425">
                <a:latin typeface="+mn-lt"/>
              </a:defRPr>
            </a:lvl6pPr>
            <a:lvl7pPr marL="2228795" indent="-171446" fontAlgn="base">
              <a:spcBef>
                <a:spcPct val="20000"/>
              </a:spcBef>
              <a:spcAft>
                <a:spcPct val="0"/>
              </a:spcAft>
              <a:buClr>
                <a:schemeClr val="tx2"/>
              </a:buClr>
              <a:buFont typeface="Arial" charset="0"/>
              <a:buChar char="●"/>
              <a:defRPr sz="1425">
                <a:latin typeface="+mn-lt"/>
              </a:defRPr>
            </a:lvl7pPr>
            <a:lvl8pPr marL="2571686" indent="-171446" fontAlgn="base">
              <a:spcBef>
                <a:spcPct val="20000"/>
              </a:spcBef>
              <a:spcAft>
                <a:spcPct val="0"/>
              </a:spcAft>
              <a:buClr>
                <a:schemeClr val="tx2"/>
              </a:buClr>
              <a:buFont typeface="Arial" charset="0"/>
              <a:buChar char="●"/>
              <a:defRPr sz="1425">
                <a:latin typeface="+mn-lt"/>
              </a:defRPr>
            </a:lvl8pPr>
            <a:lvl9pPr marL="2914577" indent="-171446" fontAlgn="base">
              <a:spcBef>
                <a:spcPct val="20000"/>
              </a:spcBef>
              <a:spcAft>
                <a:spcPct val="0"/>
              </a:spcAft>
              <a:buClr>
                <a:schemeClr val="tx2"/>
              </a:buClr>
              <a:buFont typeface="Arial" charset="0"/>
              <a:buChar char="●"/>
              <a:defRPr sz="1425">
                <a:latin typeface="+mn-lt"/>
              </a:defRPr>
            </a:lvl9pPr>
          </a:lstStyle>
          <a:p>
            <a:pPr>
              <a:buNone/>
            </a:pPr>
            <a:endParaRPr lang="en-GB" dirty="0"/>
          </a:p>
        </p:txBody>
      </p:sp>
      <p:sp>
        <p:nvSpPr>
          <p:cNvPr id="6" name="Title 1">
            <a:extLst>
              <a:ext uri="{FF2B5EF4-FFF2-40B4-BE49-F238E27FC236}">
                <a16:creationId xmlns:a16="http://schemas.microsoft.com/office/drawing/2014/main" id="{4CB3B952-8705-4EAE-94B9-4C0C32F57985}"/>
              </a:ext>
            </a:extLst>
          </p:cNvPr>
          <p:cNvSpPr>
            <a:spLocks noGrp="1"/>
          </p:cNvSpPr>
          <p:nvPr>
            <p:ph type="title"/>
          </p:nvPr>
        </p:nvSpPr>
        <p:spPr>
          <a:xfrm>
            <a:off x="594008" y="464400"/>
            <a:ext cx="11262632" cy="426170"/>
          </a:xfrm>
        </p:spPr>
        <p:txBody>
          <a:bodyPr/>
          <a:lstStyle>
            <a:lvl1pPr algn="l">
              <a:defRPr sz="2000" b="0">
                <a:solidFill>
                  <a:schemeClr val="bg1"/>
                </a:solidFill>
                <a:latin typeface="+mn-lt"/>
              </a:defRPr>
            </a:lvl1pPr>
          </a:lstStyle>
          <a:p>
            <a:r>
              <a:rPr lang="en-US" dirty="0"/>
              <a:t>Click to edit Master title style</a:t>
            </a:r>
            <a:endParaRPr lang="en-GB" dirty="0"/>
          </a:p>
        </p:txBody>
      </p:sp>
      <p:pic>
        <p:nvPicPr>
          <p:cNvPr id="3" name="Picture 2" descr="A picture containing object, lamp, light&#10;&#10;Description automatically generated">
            <a:extLst>
              <a:ext uri="{FF2B5EF4-FFF2-40B4-BE49-F238E27FC236}">
                <a16:creationId xmlns:a16="http://schemas.microsoft.com/office/drawing/2014/main" id="{226FBF21-7918-4116-9D2A-4FFEF62A7A3E}"/>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084400" y="5842800"/>
            <a:ext cx="649771" cy="594000"/>
          </a:xfrm>
          <a:prstGeom prst="rect">
            <a:avLst/>
          </a:prstGeom>
        </p:spPr>
      </p:pic>
      <p:sp>
        <p:nvSpPr>
          <p:cNvPr id="7" name="TextBox 6">
            <a:extLst>
              <a:ext uri="{FF2B5EF4-FFF2-40B4-BE49-F238E27FC236}">
                <a16:creationId xmlns:a16="http://schemas.microsoft.com/office/drawing/2014/main" id="{03E643C2-77DC-49BD-8737-F5C5488BCCF7}"/>
              </a:ext>
            </a:extLst>
          </p:cNvPr>
          <p:cNvSpPr txBox="1"/>
          <p:nvPr userDrawn="1"/>
        </p:nvSpPr>
        <p:spPr>
          <a:xfrm>
            <a:off x="522000" y="6237312"/>
            <a:ext cx="1109504" cy="246221"/>
          </a:xfrm>
          <a:prstGeom prst="rect">
            <a:avLst/>
          </a:prstGeom>
          <a:noFill/>
        </p:spPr>
        <p:txBody>
          <a:bodyPr wrap="square" rtlCol="0">
            <a:spAutoFit/>
          </a:bodyPr>
          <a:lstStyle/>
          <a:p>
            <a:pPr>
              <a:buNone/>
            </a:pPr>
            <a:r>
              <a:rPr lang="en-GB" sz="1000" b="1" dirty="0">
                <a:solidFill>
                  <a:srgbClr val="585858"/>
                </a:solidFill>
              </a:rPr>
              <a:t>ncetm.org.uk</a:t>
            </a:r>
          </a:p>
        </p:txBody>
      </p:sp>
    </p:spTree>
    <p:extLst>
      <p:ext uri="{BB962C8B-B14F-4D97-AF65-F5344CB8AC3E}">
        <p14:creationId xmlns:p14="http://schemas.microsoft.com/office/powerpoint/2010/main" val="103139191"/>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Slide breaker">
    <p:spTree>
      <p:nvGrpSpPr>
        <p:cNvPr id="1" name=""/>
        <p:cNvGrpSpPr/>
        <p:nvPr/>
      </p:nvGrpSpPr>
      <p:grpSpPr>
        <a:xfrm>
          <a:off x="0" y="0"/>
          <a:ext cx="0" cy="0"/>
          <a:chOff x="0" y="0"/>
          <a:chExt cx="0" cy="0"/>
        </a:xfrm>
      </p:grpSpPr>
      <p:pic>
        <p:nvPicPr>
          <p:cNvPr id="4" name="Picture 2">
            <a:extLst>
              <a:ext uri="{FF2B5EF4-FFF2-40B4-BE49-F238E27FC236}">
                <a16:creationId xmlns:a16="http://schemas.microsoft.com/office/drawing/2014/main" id="{E87F3B16-21C0-4F4C-A604-A71D44B1F51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p:blipFill>
        <p:spPr bwMode="auto">
          <a:xfrm>
            <a:off x="0" y="8771"/>
            <a:ext cx="12228689" cy="6878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extBox 1">
            <a:extLst>
              <a:ext uri="{FF2B5EF4-FFF2-40B4-BE49-F238E27FC236}">
                <a16:creationId xmlns:a16="http://schemas.microsoft.com/office/drawing/2014/main" id="{46A0D527-99F6-4C25-B867-E6C473316230}"/>
              </a:ext>
            </a:extLst>
          </p:cNvPr>
          <p:cNvSpPr txBox="1"/>
          <p:nvPr userDrawn="1"/>
        </p:nvSpPr>
        <p:spPr>
          <a:xfrm>
            <a:off x="609593" y="473825"/>
            <a:ext cx="5557355" cy="261610"/>
          </a:xfrm>
          <a:prstGeom prst="rect">
            <a:avLst/>
          </a:prstGeom>
          <a:noFill/>
        </p:spPr>
        <p:txBody>
          <a:bodyPr wrap="square" rtlCol="0">
            <a:spAutoFit/>
          </a:bodyPr>
          <a:lstStyle/>
          <a:p>
            <a:pPr>
              <a:buNone/>
            </a:pPr>
            <a:r>
              <a:rPr lang="en-GB" sz="1100" b="1" dirty="0">
                <a:solidFill>
                  <a:srgbClr val="FBF5D4"/>
                </a:solidFill>
                <a:latin typeface="Arial" panose="020B0604020202020204" pitchFamily="34" charset="0"/>
                <a:cs typeface="Arial" panose="020B0604020202020204" pitchFamily="34" charset="0"/>
              </a:rPr>
              <a:t>Ready-to-Progress Criterion</a:t>
            </a:r>
          </a:p>
        </p:txBody>
      </p:sp>
      <p:sp>
        <p:nvSpPr>
          <p:cNvPr id="7" name="Date Placeholder 6">
            <a:extLst>
              <a:ext uri="{FF2B5EF4-FFF2-40B4-BE49-F238E27FC236}">
                <a16:creationId xmlns:a16="http://schemas.microsoft.com/office/drawing/2014/main" id="{FF959467-41A6-455E-929A-E40D1059C340}"/>
              </a:ext>
            </a:extLst>
          </p:cNvPr>
          <p:cNvSpPr>
            <a:spLocks noGrp="1" noChangeArrowheads="1"/>
          </p:cNvSpPr>
          <p:nvPr>
            <p:ph type="dt" sz="half" idx="10"/>
          </p:nvPr>
        </p:nvSpPr>
        <p:spPr/>
        <p:txBody>
          <a:bodyPr/>
          <a:lstStyle>
            <a:lvl1pPr>
              <a:defRPr>
                <a:solidFill>
                  <a:schemeClr val="accent2"/>
                </a:solidFill>
              </a:defRPr>
            </a:lvl1pPr>
          </a:lstStyle>
          <a:p>
            <a:pPr>
              <a:defRPr/>
            </a:pPr>
            <a:endParaRPr lang="en-GB" dirty="0"/>
          </a:p>
        </p:txBody>
      </p:sp>
      <p:sp>
        <p:nvSpPr>
          <p:cNvPr id="8" name="Footer Placeholder 7">
            <a:extLst>
              <a:ext uri="{FF2B5EF4-FFF2-40B4-BE49-F238E27FC236}">
                <a16:creationId xmlns:a16="http://schemas.microsoft.com/office/drawing/2014/main" id="{80EA04C3-E93E-45FB-8B42-78A38976AF52}"/>
              </a:ext>
            </a:extLst>
          </p:cNvPr>
          <p:cNvSpPr>
            <a:spLocks noGrp="1" noChangeArrowheads="1"/>
          </p:cNvSpPr>
          <p:nvPr>
            <p:ph type="ftr" sz="quarter" idx="11"/>
          </p:nvPr>
        </p:nvSpPr>
        <p:spPr>
          <a:xfrm>
            <a:off x="3503090" y="6248400"/>
            <a:ext cx="8544983" cy="457200"/>
          </a:xfrm>
        </p:spPr>
        <p:txBody>
          <a:bodyPr/>
          <a:lstStyle>
            <a:lvl1pPr>
              <a:defRPr>
                <a:solidFill>
                  <a:schemeClr val="accent2"/>
                </a:solidFill>
              </a:defRPr>
            </a:lvl1pPr>
          </a:lstStyle>
          <a:p>
            <a:pPr>
              <a:defRPr/>
            </a:pPr>
            <a:endParaRPr lang="en-GB" dirty="0"/>
          </a:p>
        </p:txBody>
      </p:sp>
      <p:sp>
        <p:nvSpPr>
          <p:cNvPr id="12" name="TextBox 11">
            <a:extLst>
              <a:ext uri="{FF2B5EF4-FFF2-40B4-BE49-F238E27FC236}">
                <a16:creationId xmlns:a16="http://schemas.microsoft.com/office/drawing/2014/main" id="{61B5174B-DF74-462C-8BBD-BCEA0088BA35}"/>
              </a:ext>
            </a:extLst>
          </p:cNvPr>
          <p:cNvSpPr txBox="1"/>
          <p:nvPr userDrawn="1"/>
        </p:nvSpPr>
        <p:spPr>
          <a:xfrm>
            <a:off x="609592" y="2076899"/>
            <a:ext cx="6220976" cy="707886"/>
          </a:xfrm>
          <a:prstGeom prst="rect">
            <a:avLst/>
          </a:prstGeom>
          <a:noFill/>
        </p:spPr>
        <p:txBody>
          <a:bodyPr wrap="square" rtlCol="0">
            <a:spAutoFit/>
          </a:bodyPr>
          <a:lstStyle/>
          <a:p>
            <a:pPr>
              <a:buNone/>
            </a:pPr>
            <a:r>
              <a:rPr lang="en-GB" sz="2000" b="1" noProof="0" dirty="0">
                <a:solidFill>
                  <a:schemeClr val="bg1"/>
                </a:solidFill>
                <a:latin typeface="Arial" panose="020B0604020202020204" pitchFamily="34" charset="0"/>
                <a:cs typeface="Arial" panose="020B0604020202020204" pitchFamily="34" charset="0"/>
              </a:rPr>
              <a:t>Materials and activities to support review, practice and consolidation</a:t>
            </a:r>
            <a:endParaRPr lang="en-GB" sz="2000" b="1" dirty="0">
              <a:solidFill>
                <a:schemeClr val="bg1"/>
              </a:solidFill>
              <a:latin typeface="Arial" panose="020B0604020202020204" pitchFamily="34" charset="0"/>
              <a:cs typeface="Arial" panose="020B0604020202020204" pitchFamily="34" charset="0"/>
            </a:endParaRPr>
          </a:p>
        </p:txBody>
      </p:sp>
      <p:sp>
        <p:nvSpPr>
          <p:cNvPr id="10" name="Text Placeholder 9">
            <a:extLst>
              <a:ext uri="{FF2B5EF4-FFF2-40B4-BE49-F238E27FC236}">
                <a16:creationId xmlns:a16="http://schemas.microsoft.com/office/drawing/2014/main" id="{BADDF2D1-C1F7-4071-9225-898475DF0667}"/>
              </a:ext>
            </a:extLst>
          </p:cNvPr>
          <p:cNvSpPr>
            <a:spLocks noGrp="1"/>
          </p:cNvSpPr>
          <p:nvPr>
            <p:ph type="body" sz="quarter" idx="12" hasCustomPrompt="1"/>
          </p:nvPr>
        </p:nvSpPr>
        <p:spPr>
          <a:xfrm>
            <a:off x="609592" y="670119"/>
            <a:ext cx="6220976" cy="301224"/>
          </a:xfrm>
        </p:spPr>
        <p:txBody>
          <a:bodyPr>
            <a:normAutofit/>
          </a:bodyPr>
          <a:lstStyle>
            <a:lvl1pPr>
              <a:defRPr sz="1100">
                <a:solidFill>
                  <a:srgbClr val="FBF5D4"/>
                </a:solidFill>
              </a:defRPr>
            </a:lvl1pPr>
          </a:lstStyle>
          <a:p>
            <a:pPr lvl="0"/>
            <a:r>
              <a:rPr lang="en-US" dirty="0"/>
              <a:t>[Insert content title here]</a:t>
            </a:r>
            <a:endParaRPr lang="en-GB" dirty="0"/>
          </a:p>
        </p:txBody>
      </p:sp>
      <p:cxnSp>
        <p:nvCxnSpPr>
          <p:cNvPr id="15" name="Straight Connector 14">
            <a:extLst>
              <a:ext uri="{FF2B5EF4-FFF2-40B4-BE49-F238E27FC236}">
                <a16:creationId xmlns:a16="http://schemas.microsoft.com/office/drawing/2014/main" id="{33272041-2929-4B14-96A3-5B40E60B69AF}"/>
              </a:ext>
            </a:extLst>
          </p:cNvPr>
          <p:cNvCxnSpPr>
            <a:cxnSpLocks/>
          </p:cNvCxnSpPr>
          <p:nvPr userDrawn="1"/>
        </p:nvCxnSpPr>
        <p:spPr bwMode="auto">
          <a:xfrm rot="5400000">
            <a:off x="1285150" y="436965"/>
            <a:ext cx="0" cy="1170432"/>
          </a:xfrm>
          <a:prstGeom prst="line">
            <a:avLst/>
          </a:prstGeom>
          <a:ln w="25400">
            <a:solidFill>
              <a:srgbClr val="FBF5D4"/>
            </a:solidFill>
          </a:ln>
        </p:spPr>
        <p:style>
          <a:lnRef idx="1">
            <a:schemeClr val="dk1"/>
          </a:lnRef>
          <a:fillRef idx="0">
            <a:schemeClr val="dk1"/>
          </a:fillRef>
          <a:effectRef idx="0">
            <a:schemeClr val="dk1"/>
          </a:effectRef>
          <a:fontRef idx="minor">
            <a:schemeClr val="tx1"/>
          </a:fontRef>
        </p:style>
      </p:cxnSp>
      <p:sp>
        <p:nvSpPr>
          <p:cNvPr id="9" name="Text Placeholder 9">
            <a:extLst>
              <a:ext uri="{FF2B5EF4-FFF2-40B4-BE49-F238E27FC236}">
                <a16:creationId xmlns:a16="http://schemas.microsoft.com/office/drawing/2014/main" id="{6DC50AC4-FE1A-4E81-A2C9-D36E400A1EB8}"/>
              </a:ext>
            </a:extLst>
          </p:cNvPr>
          <p:cNvSpPr>
            <a:spLocks noGrp="1"/>
          </p:cNvSpPr>
          <p:nvPr>
            <p:ph type="body" sz="quarter" idx="13" hasCustomPrompt="1"/>
          </p:nvPr>
        </p:nvSpPr>
        <p:spPr>
          <a:xfrm>
            <a:off x="2522847" y="498629"/>
            <a:ext cx="1191720" cy="301224"/>
          </a:xfrm>
        </p:spPr>
        <p:txBody>
          <a:bodyPr>
            <a:noAutofit/>
          </a:bodyPr>
          <a:lstStyle>
            <a:lvl1pPr>
              <a:defRPr lang="en-GB" sz="1100" b="1" dirty="0">
                <a:solidFill>
                  <a:srgbClr val="FBF5D4"/>
                </a:solidFill>
              </a:defRPr>
            </a:lvl1pPr>
          </a:lstStyle>
          <a:p>
            <a:pPr lvl="0"/>
            <a:r>
              <a:rPr lang="en-US" dirty="0"/>
              <a:t>[e.g. 4NPV-1]</a:t>
            </a:r>
            <a:endParaRPr lang="en-GB" dirty="0"/>
          </a:p>
        </p:txBody>
      </p:sp>
    </p:spTree>
    <p:extLst>
      <p:ext uri="{BB962C8B-B14F-4D97-AF65-F5344CB8AC3E}">
        <p14:creationId xmlns:p14="http://schemas.microsoft.com/office/powerpoint/2010/main" val="3537209156"/>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1511F86-0498-45AC-91EB-811F623B6D95}"/>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2" name="Title 1"/>
          <p:cNvSpPr>
            <a:spLocks noGrp="1"/>
          </p:cNvSpPr>
          <p:nvPr>
            <p:ph type="title"/>
          </p:nvPr>
        </p:nvSpPr>
        <p:spPr>
          <a:xfrm>
            <a:off x="601035" y="430660"/>
            <a:ext cx="10972800" cy="982117"/>
          </a:xfrm>
          <a:prstGeom prst="rect">
            <a:avLst/>
          </a:prstGeom>
        </p:spPr>
        <p:txBody>
          <a:bodyPr anchor="t">
            <a:normAutofit/>
          </a:bodyPr>
          <a:lstStyle>
            <a:lvl1pPr>
              <a:defRPr sz="2700">
                <a:solidFill>
                  <a:srgbClr val="585858"/>
                </a:solidFill>
              </a:defRPr>
            </a:lvl1pPr>
          </a:lstStyle>
          <a:p>
            <a:r>
              <a:rPr lang="en-US" dirty="0"/>
              <a:t>Click to edit Master title style</a:t>
            </a:r>
            <a:endParaRPr lang="en-GB" dirty="0"/>
          </a:p>
        </p:txBody>
      </p:sp>
      <p:sp>
        <p:nvSpPr>
          <p:cNvPr id="3" name="Content Placeholder 2"/>
          <p:cNvSpPr>
            <a:spLocks noGrp="1"/>
          </p:cNvSpPr>
          <p:nvPr>
            <p:ph idx="1"/>
          </p:nvPr>
        </p:nvSpPr>
        <p:spPr>
          <a:xfrm>
            <a:off x="609600" y="1556792"/>
            <a:ext cx="10972800" cy="3888432"/>
          </a:xfrm>
        </p:spPr>
        <p:txBody>
          <a:bodyPr/>
          <a:lstStyle>
            <a:lvl1pPr>
              <a:defRPr>
                <a:solidFill>
                  <a:srgbClr val="585858"/>
                </a:solidFill>
              </a:defRPr>
            </a:lvl1pPr>
            <a:lvl2pPr marL="557199" indent="-214308">
              <a:buClr>
                <a:srgbClr val="000000"/>
              </a:buClr>
              <a:buFont typeface="Arial" panose="020B0604020202020204" pitchFamily="34" charset="0"/>
              <a:buChar char="•"/>
              <a:defRPr>
                <a:solidFill>
                  <a:srgbClr val="585858"/>
                </a:solidFill>
              </a:defRPr>
            </a:lvl2pPr>
            <a:lvl3pPr marL="857228" indent="-171446">
              <a:buClr>
                <a:srgbClr val="000000"/>
              </a:buClr>
              <a:buFont typeface="Arial" panose="020B0604020202020204" pitchFamily="34" charset="0"/>
              <a:buChar char="•"/>
              <a:defRPr>
                <a:solidFill>
                  <a:srgbClr val="585858"/>
                </a:solidFill>
              </a:defRPr>
            </a:lvl3pPr>
            <a:lvl4pPr marL="1200120" indent="-171446">
              <a:buClr>
                <a:srgbClr val="000000"/>
              </a:buClr>
              <a:buFont typeface="Arial" panose="020B0604020202020204" pitchFamily="34" charset="0"/>
              <a:buChar char="•"/>
              <a:defRPr>
                <a:solidFill>
                  <a:srgbClr val="585858"/>
                </a:solidFill>
              </a:defRPr>
            </a:lvl4pPr>
            <a:lvl5pPr marL="1543012" indent="-171446">
              <a:buClr>
                <a:srgbClr val="000000"/>
              </a:buClr>
              <a:buFont typeface="Arial" panose="020B0604020202020204" pitchFamily="34" charset="0"/>
              <a:buChar char="•"/>
              <a:defRPr>
                <a:solidFill>
                  <a:srgbClr val="585858"/>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Rectangle 6">
            <a:extLst>
              <a:ext uri="{FF2B5EF4-FFF2-40B4-BE49-F238E27FC236}">
                <a16:creationId xmlns:a16="http://schemas.microsoft.com/office/drawing/2014/main" id="{1F4B3B01-5D20-46B9-B2C9-7FD7F2BEA99B}"/>
              </a:ext>
            </a:extLst>
          </p:cNvPr>
          <p:cNvSpPr>
            <a:spLocks noGrp="1" noChangeArrowheads="1"/>
          </p:cNvSpPr>
          <p:nvPr>
            <p:ph type="dt" sz="half" idx="10"/>
          </p:nvPr>
        </p:nvSpPr>
        <p:spPr/>
        <p:txBody>
          <a:bodyPr/>
          <a:lstStyle>
            <a:lvl1pPr>
              <a:defRPr/>
            </a:lvl1pPr>
          </a:lstStyle>
          <a:p>
            <a:pPr>
              <a:defRPr/>
            </a:pPr>
            <a:endParaRPr lang="en-GB" dirty="0"/>
          </a:p>
        </p:txBody>
      </p:sp>
      <p:sp>
        <p:nvSpPr>
          <p:cNvPr id="7" name="Rectangle 7">
            <a:extLst>
              <a:ext uri="{FF2B5EF4-FFF2-40B4-BE49-F238E27FC236}">
                <a16:creationId xmlns:a16="http://schemas.microsoft.com/office/drawing/2014/main" id="{81515C61-0F49-4F5A-803B-A05DF82E1CB6}"/>
              </a:ext>
            </a:extLst>
          </p:cNvPr>
          <p:cNvSpPr>
            <a:spLocks noGrp="1" noChangeArrowheads="1"/>
          </p:cNvSpPr>
          <p:nvPr>
            <p:ph type="ftr" sz="quarter" idx="11"/>
          </p:nvPr>
        </p:nvSpPr>
        <p:spPr/>
        <p:txBody>
          <a:bodyPr/>
          <a:lstStyle>
            <a:lvl1pPr>
              <a:defRPr/>
            </a:lvl1pPr>
          </a:lstStyle>
          <a:p>
            <a:pPr>
              <a:defRPr/>
            </a:pPr>
            <a:endParaRPr lang="en-GB" dirty="0"/>
          </a:p>
        </p:txBody>
      </p:sp>
      <p:sp>
        <p:nvSpPr>
          <p:cNvPr id="8" name="Rectangle 8">
            <a:extLst>
              <a:ext uri="{FF2B5EF4-FFF2-40B4-BE49-F238E27FC236}">
                <a16:creationId xmlns:a16="http://schemas.microsoft.com/office/drawing/2014/main" id="{F229D3AA-4483-4C24-8D12-A457557489A3}"/>
              </a:ext>
            </a:extLst>
          </p:cNvPr>
          <p:cNvSpPr>
            <a:spLocks noGrp="1" noChangeArrowheads="1"/>
          </p:cNvSpPr>
          <p:nvPr>
            <p:ph type="sldNum" sz="quarter" idx="12"/>
          </p:nvPr>
        </p:nvSpPr>
        <p:spPr/>
        <p:txBody>
          <a:bodyPr/>
          <a:lstStyle>
            <a:lvl1pPr>
              <a:defRPr/>
            </a:lvl1pPr>
          </a:lstStyle>
          <a:p>
            <a:fld id="{4DB3256F-83C8-4422-BB4B-79DB90083B87}" type="slidenum">
              <a:rPr lang="en-GB" altLang="en-US"/>
              <a:pPr/>
              <a:t>‹#›</a:t>
            </a:fld>
            <a:endParaRPr lang="en-GB" altLang="en-US" dirty="0"/>
          </a:p>
        </p:txBody>
      </p:sp>
    </p:spTree>
    <p:extLst>
      <p:ext uri="{BB962C8B-B14F-4D97-AF65-F5344CB8AC3E}">
        <p14:creationId xmlns:p14="http://schemas.microsoft.com/office/powerpoint/2010/main" val="1064457890"/>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1864549A-AAF5-4D96-B13B-95315D2FA89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5" name="Rectangle 6">
            <a:extLst>
              <a:ext uri="{FF2B5EF4-FFF2-40B4-BE49-F238E27FC236}">
                <a16:creationId xmlns:a16="http://schemas.microsoft.com/office/drawing/2014/main" id="{729FEB22-335A-41BD-B17B-784C9EEF9ACD}"/>
              </a:ext>
            </a:extLst>
          </p:cNvPr>
          <p:cNvSpPr>
            <a:spLocks noGrp="1" noChangeArrowheads="1"/>
          </p:cNvSpPr>
          <p:nvPr>
            <p:ph type="dt" sz="half" idx="10"/>
          </p:nvPr>
        </p:nvSpPr>
        <p:spPr/>
        <p:txBody>
          <a:bodyPr/>
          <a:lstStyle>
            <a:lvl1pPr>
              <a:defRPr/>
            </a:lvl1pPr>
          </a:lstStyle>
          <a:p>
            <a:pPr>
              <a:defRPr/>
            </a:pPr>
            <a:endParaRPr lang="en-GB" dirty="0"/>
          </a:p>
        </p:txBody>
      </p:sp>
      <p:sp>
        <p:nvSpPr>
          <p:cNvPr id="6" name="Rectangle 7">
            <a:extLst>
              <a:ext uri="{FF2B5EF4-FFF2-40B4-BE49-F238E27FC236}">
                <a16:creationId xmlns:a16="http://schemas.microsoft.com/office/drawing/2014/main" id="{0785812D-06FB-4137-82DA-4C8636188B3A}"/>
              </a:ext>
            </a:extLst>
          </p:cNvPr>
          <p:cNvSpPr>
            <a:spLocks noGrp="1" noChangeArrowheads="1"/>
          </p:cNvSpPr>
          <p:nvPr>
            <p:ph type="ftr" sz="quarter" idx="11"/>
          </p:nvPr>
        </p:nvSpPr>
        <p:spPr/>
        <p:txBody>
          <a:bodyPr/>
          <a:lstStyle>
            <a:lvl1pPr>
              <a:defRPr/>
            </a:lvl1pPr>
          </a:lstStyle>
          <a:p>
            <a:pPr>
              <a:defRPr/>
            </a:pPr>
            <a:endParaRPr lang="en-GB" dirty="0"/>
          </a:p>
        </p:txBody>
      </p:sp>
      <p:sp>
        <p:nvSpPr>
          <p:cNvPr id="7" name="Rectangle 8">
            <a:extLst>
              <a:ext uri="{FF2B5EF4-FFF2-40B4-BE49-F238E27FC236}">
                <a16:creationId xmlns:a16="http://schemas.microsoft.com/office/drawing/2014/main" id="{335DD14D-38EC-424C-AF0C-03BA91A64CBD}"/>
              </a:ext>
            </a:extLst>
          </p:cNvPr>
          <p:cNvSpPr>
            <a:spLocks noGrp="1" noChangeArrowheads="1"/>
          </p:cNvSpPr>
          <p:nvPr>
            <p:ph type="sldNum" sz="quarter" idx="12"/>
          </p:nvPr>
        </p:nvSpPr>
        <p:spPr/>
        <p:txBody>
          <a:bodyPr/>
          <a:lstStyle>
            <a:lvl1pPr>
              <a:defRPr/>
            </a:lvl1pPr>
          </a:lstStyle>
          <a:p>
            <a:fld id="{225A271E-C960-4C09-B05F-FB20100B09A9}" type="slidenum">
              <a:rPr lang="en-GB" altLang="en-US"/>
              <a:pPr/>
              <a:t>‹#›</a:t>
            </a:fld>
            <a:endParaRPr lang="en-GB" altLang="en-US" dirty="0"/>
          </a:p>
        </p:txBody>
      </p:sp>
      <p:sp>
        <p:nvSpPr>
          <p:cNvPr id="11" name="Title 1">
            <a:extLst>
              <a:ext uri="{FF2B5EF4-FFF2-40B4-BE49-F238E27FC236}">
                <a16:creationId xmlns:a16="http://schemas.microsoft.com/office/drawing/2014/main" id="{EDD91F02-38ED-4B06-B867-E4F68C54EE80}"/>
              </a:ext>
            </a:extLst>
          </p:cNvPr>
          <p:cNvSpPr>
            <a:spLocks noGrp="1"/>
          </p:cNvSpPr>
          <p:nvPr>
            <p:ph type="title"/>
          </p:nvPr>
        </p:nvSpPr>
        <p:spPr>
          <a:xfrm>
            <a:off x="601035" y="430660"/>
            <a:ext cx="10972800" cy="982117"/>
          </a:xfrm>
          <a:prstGeom prst="rect">
            <a:avLst/>
          </a:prstGeom>
        </p:spPr>
        <p:txBody>
          <a:bodyPr anchor="t"/>
          <a:lstStyle>
            <a:lvl1pPr>
              <a:defRPr>
                <a:solidFill>
                  <a:srgbClr val="585858"/>
                </a:solidFill>
              </a:defRPr>
            </a:lvl1pPr>
          </a:lstStyle>
          <a:p>
            <a:r>
              <a:rPr lang="en-US" dirty="0"/>
              <a:t>Click to edit Master title style</a:t>
            </a:r>
            <a:endParaRPr lang="en-GB" dirty="0"/>
          </a:p>
        </p:txBody>
      </p:sp>
    </p:spTree>
    <p:extLst>
      <p:ext uri="{BB962C8B-B14F-4D97-AF65-F5344CB8AC3E}">
        <p14:creationId xmlns:p14="http://schemas.microsoft.com/office/powerpoint/2010/main" val="2312181865"/>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Image bank">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C0177A9D-1362-4B64-BB76-7E5E3FF9A06F}"/>
              </a:ext>
            </a:extLst>
          </p:cNvPr>
          <p:cNvSpPr txBox="1">
            <a:spLocks/>
          </p:cNvSpPr>
          <p:nvPr userDrawn="1"/>
        </p:nvSpPr>
        <p:spPr bwMode="auto">
          <a:xfrm>
            <a:off x="1" y="360000"/>
            <a:ext cx="12192000" cy="594000"/>
          </a:xfrm>
          <a:prstGeom prst="rect">
            <a:avLst/>
          </a:prstGeom>
          <a:solidFill>
            <a:srgbClr val="347574"/>
          </a:solidFill>
          <a:ln>
            <a:noFill/>
          </a:ln>
        </p:spPr>
        <p:txBody>
          <a:bodyPr vert="horz" wrap="square" lIns="180000" tIns="45720" rIns="180000" bIns="45720" numCol="1" anchor="ctr" anchorCtr="0" compatLnSpc="1">
            <a:prstTxWarp prst="textNoShape">
              <a:avLst/>
            </a:prstTxWarp>
          </a:bodyPr>
          <a:lstStyle>
            <a:defPPr>
              <a:defRPr lang="en-GB"/>
            </a:defPPr>
            <a:lvl1pPr marL="0" indent="0" algn="ctr" eaLnBrk="0" hangingPunct="0">
              <a:buClr>
                <a:schemeClr val="tx2"/>
              </a:buClr>
              <a:defRPr sz="2400">
                <a:solidFill>
                  <a:srgbClr val="585858"/>
                </a:solidFill>
                <a:latin typeface="+mj-lt"/>
                <a:ea typeface="Myriad Pro" charset="0"/>
                <a:cs typeface="Myriad Pro" charset="0"/>
              </a:defRPr>
            </a:lvl1pPr>
            <a:lvl2pPr marL="557199" indent="-214308" eaLnBrk="0" hangingPunct="0">
              <a:defRPr sz="2100">
                <a:solidFill>
                  <a:srgbClr val="585858"/>
                </a:solidFill>
                <a:latin typeface="+mn-lt"/>
              </a:defRPr>
            </a:lvl2pPr>
            <a:lvl3pPr marL="857228" indent="-171446" eaLnBrk="0" hangingPunct="0">
              <a:buChar char="–"/>
              <a:defRPr sz="1800">
                <a:solidFill>
                  <a:srgbClr val="585858"/>
                </a:solidFill>
                <a:latin typeface="+mn-lt"/>
              </a:defRPr>
            </a:lvl3pPr>
            <a:lvl4pPr marL="1200120" indent="-171446" eaLnBrk="0" hangingPunct="0">
              <a:buClr>
                <a:schemeClr val="accent2"/>
              </a:buClr>
              <a:defRPr sz="1425">
                <a:latin typeface="+mn-lt"/>
              </a:defRPr>
            </a:lvl4pPr>
            <a:lvl5pPr marL="1543012" indent="-171446" eaLnBrk="0" hangingPunct="0">
              <a:buClr>
                <a:schemeClr val="tx2"/>
              </a:buClr>
              <a:defRPr sz="1425">
                <a:latin typeface="+mn-lt"/>
              </a:defRPr>
            </a:lvl5pPr>
            <a:lvl6pPr marL="1885903" indent="-171446" fontAlgn="base">
              <a:spcBef>
                <a:spcPct val="20000"/>
              </a:spcBef>
              <a:spcAft>
                <a:spcPct val="0"/>
              </a:spcAft>
              <a:buClr>
                <a:schemeClr val="tx2"/>
              </a:buClr>
              <a:buFont typeface="Arial" charset="0"/>
              <a:buChar char="●"/>
              <a:defRPr sz="1425">
                <a:latin typeface="+mn-lt"/>
              </a:defRPr>
            </a:lvl6pPr>
            <a:lvl7pPr marL="2228795" indent="-171446" fontAlgn="base">
              <a:spcBef>
                <a:spcPct val="20000"/>
              </a:spcBef>
              <a:spcAft>
                <a:spcPct val="0"/>
              </a:spcAft>
              <a:buClr>
                <a:schemeClr val="tx2"/>
              </a:buClr>
              <a:buFont typeface="Arial" charset="0"/>
              <a:buChar char="●"/>
              <a:defRPr sz="1425">
                <a:latin typeface="+mn-lt"/>
              </a:defRPr>
            </a:lvl7pPr>
            <a:lvl8pPr marL="2571686" indent="-171446" fontAlgn="base">
              <a:spcBef>
                <a:spcPct val="20000"/>
              </a:spcBef>
              <a:spcAft>
                <a:spcPct val="0"/>
              </a:spcAft>
              <a:buClr>
                <a:schemeClr val="tx2"/>
              </a:buClr>
              <a:buFont typeface="Arial" charset="0"/>
              <a:buChar char="●"/>
              <a:defRPr sz="1425">
                <a:latin typeface="+mn-lt"/>
              </a:defRPr>
            </a:lvl8pPr>
            <a:lvl9pPr marL="2914577" indent="-171446" fontAlgn="base">
              <a:spcBef>
                <a:spcPct val="20000"/>
              </a:spcBef>
              <a:spcAft>
                <a:spcPct val="0"/>
              </a:spcAft>
              <a:buClr>
                <a:schemeClr val="tx2"/>
              </a:buClr>
              <a:buFont typeface="Arial" charset="0"/>
              <a:buChar char="●"/>
              <a:defRPr sz="1425">
                <a:latin typeface="+mn-lt"/>
              </a:defRPr>
            </a:lvl9pPr>
          </a:lstStyle>
          <a:p>
            <a:pPr>
              <a:buNone/>
            </a:pPr>
            <a:endParaRPr lang="en-GB" dirty="0"/>
          </a:p>
        </p:txBody>
      </p:sp>
      <p:sp>
        <p:nvSpPr>
          <p:cNvPr id="6" name="Title 1">
            <a:extLst>
              <a:ext uri="{FF2B5EF4-FFF2-40B4-BE49-F238E27FC236}">
                <a16:creationId xmlns:a16="http://schemas.microsoft.com/office/drawing/2014/main" id="{4CB3B952-8705-4EAE-94B9-4C0C32F57985}"/>
              </a:ext>
            </a:extLst>
          </p:cNvPr>
          <p:cNvSpPr>
            <a:spLocks noGrp="1"/>
          </p:cNvSpPr>
          <p:nvPr>
            <p:ph type="title"/>
          </p:nvPr>
        </p:nvSpPr>
        <p:spPr>
          <a:xfrm>
            <a:off x="594008" y="464400"/>
            <a:ext cx="11262632" cy="426170"/>
          </a:xfrm>
          <a:prstGeom prst="rect">
            <a:avLst/>
          </a:prstGeom>
        </p:spPr>
        <p:txBody>
          <a:bodyPr/>
          <a:lstStyle>
            <a:lvl1pPr algn="l">
              <a:defRPr sz="2000" b="0">
                <a:solidFill>
                  <a:schemeClr val="bg1"/>
                </a:solidFill>
                <a:latin typeface="Arial" panose="020B0604020202020204" pitchFamily="34" charset="0"/>
                <a:cs typeface="Arial" panose="020B0604020202020204" pitchFamily="34" charset="0"/>
              </a:defRPr>
            </a:lvl1pPr>
          </a:lstStyle>
          <a:p>
            <a:r>
              <a:rPr lang="en-US" dirty="0"/>
              <a:t>Click to edit Master title style</a:t>
            </a:r>
            <a:endParaRPr lang="en-GB" dirty="0"/>
          </a:p>
        </p:txBody>
      </p:sp>
      <p:pic>
        <p:nvPicPr>
          <p:cNvPr id="3" name="Picture 2" descr="A picture containing object, lamp, light&#10;&#10;Description automatically generated">
            <a:extLst>
              <a:ext uri="{FF2B5EF4-FFF2-40B4-BE49-F238E27FC236}">
                <a16:creationId xmlns:a16="http://schemas.microsoft.com/office/drawing/2014/main" id="{226FBF21-7918-4116-9D2A-4FFEF62A7A3E}"/>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084400" y="5842800"/>
            <a:ext cx="649771" cy="594000"/>
          </a:xfrm>
          <a:prstGeom prst="rect">
            <a:avLst/>
          </a:prstGeom>
        </p:spPr>
      </p:pic>
      <p:sp>
        <p:nvSpPr>
          <p:cNvPr id="7" name="TextBox 6">
            <a:extLst>
              <a:ext uri="{FF2B5EF4-FFF2-40B4-BE49-F238E27FC236}">
                <a16:creationId xmlns:a16="http://schemas.microsoft.com/office/drawing/2014/main" id="{03E643C2-77DC-49BD-8737-F5C5488BCCF7}"/>
              </a:ext>
            </a:extLst>
          </p:cNvPr>
          <p:cNvSpPr txBox="1"/>
          <p:nvPr userDrawn="1"/>
        </p:nvSpPr>
        <p:spPr>
          <a:xfrm>
            <a:off x="522000" y="6237312"/>
            <a:ext cx="1109504" cy="246221"/>
          </a:xfrm>
          <a:prstGeom prst="rect">
            <a:avLst/>
          </a:prstGeom>
          <a:noFill/>
        </p:spPr>
        <p:txBody>
          <a:bodyPr wrap="square" rtlCol="0">
            <a:spAutoFit/>
          </a:bodyPr>
          <a:lstStyle/>
          <a:p>
            <a:pPr>
              <a:buNone/>
            </a:pPr>
            <a:r>
              <a:rPr lang="en-GB" sz="1000" b="1" dirty="0">
                <a:solidFill>
                  <a:srgbClr val="585858"/>
                </a:solidFill>
              </a:rPr>
              <a:t>ncetm.org.uk</a:t>
            </a:r>
          </a:p>
        </p:txBody>
      </p:sp>
    </p:spTree>
    <p:extLst>
      <p:ext uri="{BB962C8B-B14F-4D97-AF65-F5344CB8AC3E}">
        <p14:creationId xmlns:p14="http://schemas.microsoft.com/office/powerpoint/2010/main" val="1882940397"/>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NRICH Slide">
    <p:spTree>
      <p:nvGrpSpPr>
        <p:cNvPr id="1" name=""/>
        <p:cNvGrpSpPr/>
        <p:nvPr/>
      </p:nvGrpSpPr>
      <p:grpSpPr>
        <a:xfrm>
          <a:off x="0" y="0"/>
          <a:ext cx="0" cy="0"/>
          <a:chOff x="0" y="0"/>
          <a:chExt cx="0" cy="0"/>
        </a:xfrm>
      </p:grpSpPr>
      <p:pic>
        <p:nvPicPr>
          <p:cNvPr id="3" name="Picture 2" descr="A picture containing object, lamp, light&#10;&#10;Description automatically generated">
            <a:extLst>
              <a:ext uri="{FF2B5EF4-FFF2-40B4-BE49-F238E27FC236}">
                <a16:creationId xmlns:a16="http://schemas.microsoft.com/office/drawing/2014/main" id="{226FBF21-7918-4116-9D2A-4FFEF62A7A3E}"/>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084400" y="5842800"/>
            <a:ext cx="649771" cy="594000"/>
          </a:xfrm>
          <a:prstGeom prst="rect">
            <a:avLst/>
          </a:prstGeom>
        </p:spPr>
      </p:pic>
      <p:sp>
        <p:nvSpPr>
          <p:cNvPr id="2" name="Text Placeholder 1">
            <a:extLst>
              <a:ext uri="{FF2B5EF4-FFF2-40B4-BE49-F238E27FC236}">
                <a16:creationId xmlns:a16="http://schemas.microsoft.com/office/drawing/2014/main" id="{C0177A9D-1362-4B64-BB76-7E5E3FF9A06F}"/>
              </a:ext>
            </a:extLst>
          </p:cNvPr>
          <p:cNvSpPr txBox="1">
            <a:spLocks/>
          </p:cNvSpPr>
          <p:nvPr userDrawn="1"/>
        </p:nvSpPr>
        <p:spPr bwMode="auto">
          <a:xfrm>
            <a:off x="1" y="360000"/>
            <a:ext cx="12192000" cy="594000"/>
          </a:xfrm>
          <a:prstGeom prst="rect">
            <a:avLst/>
          </a:prstGeom>
          <a:solidFill>
            <a:srgbClr val="347574"/>
          </a:solidFill>
          <a:ln>
            <a:noFill/>
          </a:ln>
        </p:spPr>
        <p:txBody>
          <a:bodyPr vert="horz" wrap="square" lIns="180000" tIns="45720" rIns="180000" bIns="45720" numCol="1" anchor="ctr" anchorCtr="0" compatLnSpc="1">
            <a:prstTxWarp prst="textNoShape">
              <a:avLst/>
            </a:prstTxWarp>
          </a:bodyPr>
          <a:lstStyle>
            <a:defPPr>
              <a:defRPr lang="en-GB"/>
            </a:defPPr>
            <a:lvl1pPr marL="0" indent="0" algn="ctr" eaLnBrk="0" hangingPunct="0">
              <a:buClr>
                <a:schemeClr val="tx2"/>
              </a:buClr>
              <a:defRPr sz="2400">
                <a:solidFill>
                  <a:srgbClr val="585858"/>
                </a:solidFill>
                <a:latin typeface="+mj-lt"/>
                <a:ea typeface="Myriad Pro" charset="0"/>
                <a:cs typeface="Myriad Pro" charset="0"/>
              </a:defRPr>
            </a:lvl1pPr>
            <a:lvl2pPr marL="557199" indent="-214308" eaLnBrk="0" hangingPunct="0">
              <a:defRPr sz="2100">
                <a:solidFill>
                  <a:srgbClr val="585858"/>
                </a:solidFill>
                <a:latin typeface="+mn-lt"/>
              </a:defRPr>
            </a:lvl2pPr>
            <a:lvl3pPr marL="857228" indent="-171446" eaLnBrk="0" hangingPunct="0">
              <a:buChar char="–"/>
              <a:defRPr sz="1800">
                <a:solidFill>
                  <a:srgbClr val="585858"/>
                </a:solidFill>
                <a:latin typeface="+mn-lt"/>
              </a:defRPr>
            </a:lvl3pPr>
            <a:lvl4pPr marL="1200120" indent="-171446" eaLnBrk="0" hangingPunct="0">
              <a:buClr>
                <a:schemeClr val="accent2"/>
              </a:buClr>
              <a:defRPr sz="1425">
                <a:latin typeface="+mn-lt"/>
              </a:defRPr>
            </a:lvl4pPr>
            <a:lvl5pPr marL="1543012" indent="-171446" eaLnBrk="0" hangingPunct="0">
              <a:buClr>
                <a:schemeClr val="tx2"/>
              </a:buClr>
              <a:defRPr sz="1425">
                <a:latin typeface="+mn-lt"/>
              </a:defRPr>
            </a:lvl5pPr>
            <a:lvl6pPr marL="1885903" indent="-171446" fontAlgn="base">
              <a:spcBef>
                <a:spcPct val="20000"/>
              </a:spcBef>
              <a:spcAft>
                <a:spcPct val="0"/>
              </a:spcAft>
              <a:buClr>
                <a:schemeClr val="tx2"/>
              </a:buClr>
              <a:buFont typeface="Arial" charset="0"/>
              <a:buChar char="●"/>
              <a:defRPr sz="1425">
                <a:latin typeface="+mn-lt"/>
              </a:defRPr>
            </a:lvl6pPr>
            <a:lvl7pPr marL="2228795" indent="-171446" fontAlgn="base">
              <a:spcBef>
                <a:spcPct val="20000"/>
              </a:spcBef>
              <a:spcAft>
                <a:spcPct val="0"/>
              </a:spcAft>
              <a:buClr>
                <a:schemeClr val="tx2"/>
              </a:buClr>
              <a:buFont typeface="Arial" charset="0"/>
              <a:buChar char="●"/>
              <a:defRPr sz="1425">
                <a:latin typeface="+mn-lt"/>
              </a:defRPr>
            </a:lvl7pPr>
            <a:lvl8pPr marL="2571686" indent="-171446" fontAlgn="base">
              <a:spcBef>
                <a:spcPct val="20000"/>
              </a:spcBef>
              <a:spcAft>
                <a:spcPct val="0"/>
              </a:spcAft>
              <a:buClr>
                <a:schemeClr val="tx2"/>
              </a:buClr>
              <a:buFont typeface="Arial" charset="0"/>
              <a:buChar char="●"/>
              <a:defRPr sz="1425">
                <a:latin typeface="+mn-lt"/>
              </a:defRPr>
            </a:lvl8pPr>
            <a:lvl9pPr marL="2914577" indent="-171446" fontAlgn="base">
              <a:spcBef>
                <a:spcPct val="20000"/>
              </a:spcBef>
              <a:spcAft>
                <a:spcPct val="0"/>
              </a:spcAft>
              <a:buClr>
                <a:schemeClr val="tx2"/>
              </a:buClr>
              <a:buFont typeface="Arial" charset="0"/>
              <a:buChar char="●"/>
              <a:defRPr sz="1425">
                <a:latin typeface="+mn-lt"/>
              </a:defRPr>
            </a:lvl9pPr>
          </a:lstStyle>
          <a:p>
            <a:pPr>
              <a:buNone/>
            </a:pPr>
            <a:endParaRPr lang="en-GB" dirty="0"/>
          </a:p>
        </p:txBody>
      </p:sp>
      <p:sp>
        <p:nvSpPr>
          <p:cNvPr id="6" name="Title 1">
            <a:extLst>
              <a:ext uri="{FF2B5EF4-FFF2-40B4-BE49-F238E27FC236}">
                <a16:creationId xmlns:a16="http://schemas.microsoft.com/office/drawing/2014/main" id="{4CB3B952-8705-4EAE-94B9-4C0C32F57985}"/>
              </a:ext>
            </a:extLst>
          </p:cNvPr>
          <p:cNvSpPr>
            <a:spLocks noGrp="1"/>
          </p:cNvSpPr>
          <p:nvPr>
            <p:ph type="title"/>
          </p:nvPr>
        </p:nvSpPr>
        <p:spPr>
          <a:xfrm>
            <a:off x="594008" y="464400"/>
            <a:ext cx="11262632" cy="426170"/>
          </a:xfrm>
          <a:prstGeom prst="rect">
            <a:avLst/>
          </a:prstGeom>
        </p:spPr>
        <p:txBody>
          <a:bodyPr/>
          <a:lstStyle>
            <a:lvl1pPr algn="l">
              <a:defRPr sz="2000" b="0">
                <a:solidFill>
                  <a:schemeClr val="bg1"/>
                </a:solidFill>
                <a:latin typeface="Arial" panose="020B0604020202020204" pitchFamily="34" charset="0"/>
                <a:cs typeface="Arial" panose="020B0604020202020204" pitchFamily="34" charset="0"/>
              </a:defRPr>
            </a:lvl1pPr>
          </a:lstStyle>
          <a:p>
            <a:r>
              <a:rPr lang="en-US" dirty="0"/>
              <a:t>Click to edit Master title style</a:t>
            </a:r>
            <a:endParaRPr lang="en-GB" dirty="0"/>
          </a:p>
        </p:txBody>
      </p:sp>
      <p:sp>
        <p:nvSpPr>
          <p:cNvPr id="11" name="Rectangle 10">
            <a:extLst>
              <a:ext uri="{FF2B5EF4-FFF2-40B4-BE49-F238E27FC236}">
                <a16:creationId xmlns:a16="http://schemas.microsoft.com/office/drawing/2014/main" id="{89E41693-E21B-4D54-8C80-1CC464351945}"/>
              </a:ext>
            </a:extLst>
          </p:cNvPr>
          <p:cNvSpPr/>
          <p:nvPr userDrawn="1"/>
        </p:nvSpPr>
        <p:spPr>
          <a:xfrm>
            <a:off x="10102788" y="0"/>
            <a:ext cx="2089211" cy="6843740"/>
          </a:xfrm>
          <a:prstGeom prst="rect">
            <a:avLst/>
          </a:prstGeom>
          <a:solidFill>
            <a:srgbClr val="605E8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Oval 9">
            <a:extLst>
              <a:ext uri="{FF2B5EF4-FFF2-40B4-BE49-F238E27FC236}">
                <a16:creationId xmlns:a16="http://schemas.microsoft.com/office/drawing/2014/main" id="{438C8D22-8E9E-46F4-837A-B932422962DF}"/>
              </a:ext>
            </a:extLst>
          </p:cNvPr>
          <p:cNvSpPr/>
          <p:nvPr userDrawn="1"/>
        </p:nvSpPr>
        <p:spPr>
          <a:xfrm>
            <a:off x="8929041" y="2370808"/>
            <a:ext cx="2137603" cy="2137603"/>
          </a:xfrm>
          <a:prstGeom prst="ellipse">
            <a:avLst/>
          </a:prstGeom>
          <a:solidFill>
            <a:schemeClr val="bg1"/>
          </a:solidFill>
          <a:ln w="28575">
            <a:solidFill>
              <a:srgbClr val="9866D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TextBox 6">
            <a:extLst>
              <a:ext uri="{FF2B5EF4-FFF2-40B4-BE49-F238E27FC236}">
                <a16:creationId xmlns:a16="http://schemas.microsoft.com/office/drawing/2014/main" id="{03E643C2-77DC-49BD-8737-F5C5488BCCF7}"/>
              </a:ext>
            </a:extLst>
          </p:cNvPr>
          <p:cNvSpPr txBox="1"/>
          <p:nvPr userDrawn="1"/>
        </p:nvSpPr>
        <p:spPr>
          <a:xfrm>
            <a:off x="522000" y="6237312"/>
            <a:ext cx="1109504" cy="246221"/>
          </a:xfrm>
          <a:prstGeom prst="rect">
            <a:avLst/>
          </a:prstGeom>
          <a:noFill/>
        </p:spPr>
        <p:txBody>
          <a:bodyPr wrap="square" rtlCol="0">
            <a:spAutoFit/>
          </a:bodyPr>
          <a:lstStyle/>
          <a:p>
            <a:pPr>
              <a:buNone/>
            </a:pPr>
            <a:r>
              <a:rPr lang="en-GB" sz="1000" b="1" dirty="0">
                <a:solidFill>
                  <a:srgbClr val="585858"/>
                </a:solidFill>
              </a:rPr>
              <a:t>ncetm.org.uk</a:t>
            </a:r>
          </a:p>
        </p:txBody>
      </p:sp>
      <p:pic>
        <p:nvPicPr>
          <p:cNvPr id="9" name="Picture 8">
            <a:extLst>
              <a:ext uri="{FF2B5EF4-FFF2-40B4-BE49-F238E27FC236}">
                <a16:creationId xmlns:a16="http://schemas.microsoft.com/office/drawing/2014/main" id="{F57101DC-70F8-4A60-B06C-BFDFF17E4B21}"/>
              </a:ext>
            </a:extLst>
          </p:cNvPr>
          <p:cNvPicPr>
            <a:picLocks noChangeAspect="1"/>
          </p:cNvPicPr>
          <p:nvPr userDrawn="1"/>
        </p:nvPicPr>
        <p:blipFill>
          <a:blip r:embed="rId3"/>
          <a:stretch>
            <a:fillRect/>
          </a:stretch>
        </p:blipFill>
        <p:spPr>
          <a:xfrm>
            <a:off x="9489798" y="2857501"/>
            <a:ext cx="991375" cy="1142998"/>
          </a:xfrm>
          <a:prstGeom prst="rect">
            <a:avLst/>
          </a:prstGeom>
        </p:spPr>
      </p:pic>
      <p:sp>
        <p:nvSpPr>
          <p:cNvPr id="12" name="Title 1">
            <a:extLst>
              <a:ext uri="{FF2B5EF4-FFF2-40B4-BE49-F238E27FC236}">
                <a16:creationId xmlns:a16="http://schemas.microsoft.com/office/drawing/2014/main" id="{9AF1F1B0-A18C-45F2-AC38-B258B92EB3FD}"/>
              </a:ext>
            </a:extLst>
          </p:cNvPr>
          <p:cNvSpPr txBox="1">
            <a:spLocks/>
          </p:cNvSpPr>
          <p:nvPr userDrawn="1"/>
        </p:nvSpPr>
        <p:spPr>
          <a:xfrm>
            <a:off x="580702" y="1058401"/>
            <a:ext cx="7487478" cy="885809"/>
          </a:xfrm>
          <a:prstGeom prst="rect">
            <a:avLst/>
          </a:prstGeom>
        </p:spPr>
        <p:txBody>
          <a:bodyPr vert="horz" lIns="91440" tIns="45720" rIns="91440" bIns="45720" rtlCol="0" anchor="t">
            <a:normAutofit/>
          </a:bodyPr>
          <a:lstStyle>
            <a:lvl1pPr algn="l" defTabSz="914400" rtl="0" eaLnBrk="1" latinLnBrk="0" hangingPunct="1">
              <a:lnSpc>
                <a:spcPct val="90000"/>
              </a:lnSpc>
              <a:spcBef>
                <a:spcPct val="0"/>
              </a:spcBef>
              <a:buNone/>
              <a:defRPr sz="2700" b="1" kern="1200">
                <a:solidFill>
                  <a:srgbClr val="585858"/>
                </a:solidFill>
                <a:latin typeface="Arial" panose="020B0604020202020204" pitchFamily="34" charset="0"/>
                <a:ea typeface="+mj-ea"/>
                <a:cs typeface="Arial" panose="020B0604020202020204" pitchFamily="34" charset="0"/>
              </a:defRPr>
            </a:lvl1pPr>
          </a:lstStyle>
          <a:p>
            <a:r>
              <a:rPr lang="en-US" sz="2000" b="0" dirty="0">
                <a:solidFill>
                  <a:schemeClr val="tx1"/>
                </a:solidFill>
              </a:rPr>
              <a:t>Follow-up NRICH activity</a:t>
            </a:r>
          </a:p>
        </p:txBody>
      </p:sp>
      <p:sp>
        <p:nvSpPr>
          <p:cNvPr id="13" name="TextBox 12">
            <a:extLst>
              <a:ext uri="{FF2B5EF4-FFF2-40B4-BE49-F238E27FC236}">
                <a16:creationId xmlns:a16="http://schemas.microsoft.com/office/drawing/2014/main" id="{97A24071-2609-43AF-A462-22B6A1202038}"/>
              </a:ext>
            </a:extLst>
          </p:cNvPr>
          <p:cNvSpPr txBox="1"/>
          <p:nvPr userDrawn="1"/>
        </p:nvSpPr>
        <p:spPr>
          <a:xfrm>
            <a:off x="580702" y="5708192"/>
            <a:ext cx="9508178" cy="369332"/>
          </a:xfrm>
          <a:prstGeom prst="rect">
            <a:avLst/>
          </a:prstGeom>
          <a:noFill/>
        </p:spPr>
        <p:txBody>
          <a:bodyPr wrap="squar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800" b="0" i="0" u="none" strike="noStrike" kern="1200" cap="none" spc="0" normalizeH="0" baseline="0" noProof="0" dirty="0">
                <a:ln>
                  <a:noFill/>
                </a:ln>
                <a:solidFill>
                  <a:srgbClr val="585858"/>
                </a:solidFill>
                <a:effectLst/>
                <a:uLnTx/>
                <a:uFillTx/>
                <a:latin typeface="Arial" panose="020B0604020202020204" pitchFamily="34" charset="0"/>
                <a:ea typeface="Calibri" panose="020F0502020204030204" pitchFamily="34" charset="0"/>
                <a:cs typeface="+mn-cs"/>
              </a:rPr>
              <a:t>Reproduced with permission of NRICH, University of Cambridge, all rights reserved.</a:t>
            </a:r>
            <a:endParaRPr kumimoji="0" lang="en-GB" sz="28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endParaRPr>
          </a:p>
        </p:txBody>
      </p:sp>
      <p:sp>
        <p:nvSpPr>
          <p:cNvPr id="15" name="Text Placeholder 14">
            <a:extLst>
              <a:ext uri="{FF2B5EF4-FFF2-40B4-BE49-F238E27FC236}">
                <a16:creationId xmlns:a16="http://schemas.microsoft.com/office/drawing/2014/main" id="{35A1C8FD-060D-45A9-A073-DAF8BB9D2A6C}"/>
              </a:ext>
            </a:extLst>
          </p:cNvPr>
          <p:cNvSpPr>
            <a:spLocks noGrp="1"/>
          </p:cNvSpPr>
          <p:nvPr>
            <p:ph type="body" sz="quarter" idx="10"/>
          </p:nvPr>
        </p:nvSpPr>
        <p:spPr>
          <a:xfrm>
            <a:off x="593725" y="1556068"/>
            <a:ext cx="7902575" cy="3146425"/>
          </a:xfrm>
        </p:spPr>
        <p:txBody>
          <a:bodyPr>
            <a:normAutofit/>
          </a:bodyPr>
          <a:lstStyle>
            <a:lvl1pPr marL="342900" indent="-342900">
              <a:buFont typeface="Arial" panose="020B0604020202020204" pitchFamily="34" charset="0"/>
              <a:buChar char="•"/>
              <a:defRPr sz="2000" b="0"/>
            </a:lvl1pPr>
            <a:lvl2pPr>
              <a:defRPr sz="1800"/>
            </a:lvl2pPr>
            <a:lvl3pPr>
              <a:defRPr sz="1600"/>
            </a:lvl3pPr>
            <a:lvl4pPr>
              <a:defRPr sz="1400"/>
            </a:lvl4pPr>
            <a:lvl5pPr>
              <a:defRPr sz="14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Tree>
    <p:extLst>
      <p:ext uri="{BB962C8B-B14F-4D97-AF65-F5344CB8AC3E}">
        <p14:creationId xmlns:p14="http://schemas.microsoft.com/office/powerpoint/2010/main" val="166803478"/>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Comparison">
    <p:spTree>
      <p:nvGrpSpPr>
        <p:cNvPr id="1" name=""/>
        <p:cNvGrpSpPr/>
        <p:nvPr/>
      </p:nvGrpSpPr>
      <p:grpSpPr>
        <a:xfrm>
          <a:off x="0" y="0"/>
          <a:ext cx="0" cy="0"/>
          <a:chOff x="0" y="0"/>
          <a:chExt cx="0" cy="0"/>
        </a:xfrm>
      </p:grpSpPr>
      <p:pic>
        <p:nvPicPr>
          <p:cNvPr id="21" name="Picture 20">
            <a:extLst>
              <a:ext uri="{FF2B5EF4-FFF2-40B4-BE49-F238E27FC236}">
                <a16:creationId xmlns:a16="http://schemas.microsoft.com/office/drawing/2014/main" id="{0A432AEB-F25C-4460-BB20-2469A8CF05F3}"/>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17" name="Content Placeholder 2">
            <a:extLst>
              <a:ext uri="{FF2B5EF4-FFF2-40B4-BE49-F238E27FC236}">
                <a16:creationId xmlns:a16="http://schemas.microsoft.com/office/drawing/2014/main" id="{73E31430-B412-41EA-BA55-D58E71499B25}"/>
              </a:ext>
            </a:extLst>
          </p:cNvPr>
          <p:cNvSpPr>
            <a:spLocks noGrp="1"/>
          </p:cNvSpPr>
          <p:nvPr>
            <p:ph sz="half" idx="1"/>
          </p:nvPr>
        </p:nvSpPr>
        <p:spPr>
          <a:xfrm>
            <a:off x="609603" y="1556792"/>
            <a:ext cx="5390388" cy="3888433"/>
          </a:xfrm>
        </p:spPr>
        <p:txBody>
          <a:bodyPr/>
          <a:lstStyle>
            <a:lvl1pPr>
              <a:defRPr sz="2100">
                <a:solidFill>
                  <a:srgbClr val="585858"/>
                </a:solidFill>
              </a:defRPr>
            </a:lvl1pPr>
            <a:lvl2pPr marL="557199" indent="-214308">
              <a:buClr>
                <a:srgbClr val="585858"/>
              </a:buClr>
              <a:buFont typeface="Arial" panose="020B0604020202020204" pitchFamily="34" charset="0"/>
              <a:buChar char="•"/>
              <a:defRPr sz="1800">
                <a:solidFill>
                  <a:srgbClr val="585858"/>
                </a:solidFill>
              </a:defRPr>
            </a:lvl2pPr>
            <a:lvl3pPr marL="857228" indent="-171446">
              <a:buClr>
                <a:srgbClr val="585858"/>
              </a:buClr>
              <a:buFont typeface="Arial" panose="020B0604020202020204" pitchFamily="34" charset="0"/>
              <a:buChar char="•"/>
              <a:defRPr sz="1500">
                <a:solidFill>
                  <a:srgbClr val="585858"/>
                </a:solidFill>
              </a:defRPr>
            </a:lvl3pPr>
            <a:lvl4pPr marL="1200120" indent="-171446">
              <a:buClr>
                <a:srgbClr val="585858"/>
              </a:buClr>
              <a:buFont typeface="Arial" panose="020B0604020202020204" pitchFamily="34" charset="0"/>
              <a:buChar char="•"/>
              <a:defRPr sz="1350">
                <a:solidFill>
                  <a:srgbClr val="585858"/>
                </a:solidFill>
              </a:defRPr>
            </a:lvl4pPr>
            <a:lvl5pPr marL="1543012" indent="-171446">
              <a:buClr>
                <a:srgbClr val="585858"/>
              </a:buClr>
              <a:buFont typeface="Arial" panose="020B0604020202020204" pitchFamily="34" charset="0"/>
              <a:buChar char="•"/>
              <a:defRPr sz="1350">
                <a:solidFill>
                  <a:srgbClr val="585858"/>
                </a:solidFill>
              </a:defRPr>
            </a:lvl5pPr>
            <a:lvl6pPr>
              <a:defRPr sz="1350"/>
            </a:lvl6pPr>
            <a:lvl7pPr>
              <a:defRPr sz="1350"/>
            </a:lvl7pPr>
            <a:lvl8pPr>
              <a:defRPr sz="1350"/>
            </a:lvl8pPr>
            <a:lvl9pPr>
              <a:defRPr sz="135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8" name="Content Placeholder 3">
            <a:extLst>
              <a:ext uri="{FF2B5EF4-FFF2-40B4-BE49-F238E27FC236}">
                <a16:creationId xmlns:a16="http://schemas.microsoft.com/office/drawing/2014/main" id="{3090DB9E-A500-4BA4-8B74-89F3EF7ADD45}"/>
              </a:ext>
            </a:extLst>
          </p:cNvPr>
          <p:cNvSpPr>
            <a:spLocks noGrp="1"/>
          </p:cNvSpPr>
          <p:nvPr>
            <p:ph sz="half" idx="2"/>
          </p:nvPr>
        </p:nvSpPr>
        <p:spPr>
          <a:xfrm>
            <a:off x="6192012" y="1556792"/>
            <a:ext cx="5390389" cy="3888433"/>
          </a:xfrm>
        </p:spPr>
        <p:txBody>
          <a:bodyPr/>
          <a:lstStyle>
            <a:lvl1pPr>
              <a:defRPr sz="2100">
                <a:solidFill>
                  <a:srgbClr val="585858"/>
                </a:solidFill>
              </a:defRPr>
            </a:lvl1pPr>
            <a:lvl2pPr marL="557199" indent="-214308">
              <a:buClr>
                <a:srgbClr val="585858"/>
              </a:buClr>
              <a:buFont typeface="Arial" panose="020B0604020202020204" pitchFamily="34" charset="0"/>
              <a:buChar char="•"/>
              <a:defRPr sz="1800">
                <a:solidFill>
                  <a:srgbClr val="585858"/>
                </a:solidFill>
              </a:defRPr>
            </a:lvl2pPr>
            <a:lvl3pPr marL="857228" indent="-171446">
              <a:buClr>
                <a:srgbClr val="585858"/>
              </a:buClr>
              <a:buFont typeface="Arial" panose="020B0604020202020204" pitchFamily="34" charset="0"/>
              <a:buChar char="•"/>
              <a:defRPr sz="1500">
                <a:solidFill>
                  <a:srgbClr val="585858"/>
                </a:solidFill>
              </a:defRPr>
            </a:lvl3pPr>
            <a:lvl4pPr marL="1200120" indent="-171446">
              <a:buClr>
                <a:srgbClr val="585858"/>
              </a:buClr>
              <a:buFont typeface="Arial" panose="020B0604020202020204" pitchFamily="34" charset="0"/>
              <a:buChar char="•"/>
              <a:defRPr sz="1350">
                <a:solidFill>
                  <a:srgbClr val="585858"/>
                </a:solidFill>
              </a:defRPr>
            </a:lvl4pPr>
            <a:lvl5pPr marL="1543012" indent="-171446">
              <a:buClr>
                <a:srgbClr val="585858"/>
              </a:buClr>
              <a:buFont typeface="Arial" panose="020B0604020202020204" pitchFamily="34" charset="0"/>
              <a:buChar char="•"/>
              <a:defRPr sz="1350">
                <a:solidFill>
                  <a:srgbClr val="585858"/>
                </a:solidFill>
              </a:defRPr>
            </a:lvl5pPr>
            <a:lvl6pPr>
              <a:defRPr sz="1350"/>
            </a:lvl6pPr>
            <a:lvl7pPr>
              <a:defRPr sz="1350"/>
            </a:lvl7pPr>
            <a:lvl8pPr>
              <a:defRPr sz="1350"/>
            </a:lvl8pPr>
            <a:lvl9pPr>
              <a:defRPr sz="135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9" name="Date Placeholder 8">
            <a:extLst>
              <a:ext uri="{FF2B5EF4-FFF2-40B4-BE49-F238E27FC236}">
                <a16:creationId xmlns:a16="http://schemas.microsoft.com/office/drawing/2014/main" id="{CF435181-C807-4F0D-B9A5-7C9C469DF1BA}"/>
              </a:ext>
            </a:extLst>
          </p:cNvPr>
          <p:cNvSpPr>
            <a:spLocks noGrp="1" noChangeArrowheads="1"/>
          </p:cNvSpPr>
          <p:nvPr>
            <p:ph type="dt" sz="half" idx="10"/>
          </p:nvPr>
        </p:nvSpPr>
        <p:spPr/>
        <p:txBody>
          <a:bodyPr/>
          <a:lstStyle>
            <a:lvl1pPr>
              <a:defRPr/>
            </a:lvl1pPr>
          </a:lstStyle>
          <a:p>
            <a:pPr>
              <a:defRPr/>
            </a:pPr>
            <a:endParaRPr lang="en-GB" dirty="0"/>
          </a:p>
        </p:txBody>
      </p:sp>
      <p:sp>
        <p:nvSpPr>
          <p:cNvPr id="10" name="Footer Placeholder 9">
            <a:extLst>
              <a:ext uri="{FF2B5EF4-FFF2-40B4-BE49-F238E27FC236}">
                <a16:creationId xmlns:a16="http://schemas.microsoft.com/office/drawing/2014/main" id="{14C98FF4-E4A7-4DB9-B82D-0C11BE18EDDA}"/>
              </a:ext>
            </a:extLst>
          </p:cNvPr>
          <p:cNvSpPr>
            <a:spLocks noGrp="1" noChangeArrowheads="1"/>
          </p:cNvSpPr>
          <p:nvPr>
            <p:ph type="ftr" sz="quarter" idx="11"/>
          </p:nvPr>
        </p:nvSpPr>
        <p:spPr/>
        <p:txBody>
          <a:bodyPr/>
          <a:lstStyle>
            <a:lvl1pPr>
              <a:defRPr/>
            </a:lvl1pPr>
          </a:lstStyle>
          <a:p>
            <a:pPr>
              <a:defRPr/>
            </a:pPr>
            <a:endParaRPr lang="en-GB" dirty="0"/>
          </a:p>
        </p:txBody>
      </p:sp>
      <p:sp>
        <p:nvSpPr>
          <p:cNvPr id="11" name="Slide Number Placeholder 10">
            <a:extLst>
              <a:ext uri="{FF2B5EF4-FFF2-40B4-BE49-F238E27FC236}">
                <a16:creationId xmlns:a16="http://schemas.microsoft.com/office/drawing/2014/main" id="{3AD83AB7-F679-4E3E-B374-A32C747C6C65}"/>
              </a:ext>
            </a:extLst>
          </p:cNvPr>
          <p:cNvSpPr>
            <a:spLocks noGrp="1" noChangeArrowheads="1"/>
          </p:cNvSpPr>
          <p:nvPr>
            <p:ph type="sldNum" sz="quarter" idx="12"/>
          </p:nvPr>
        </p:nvSpPr>
        <p:spPr/>
        <p:txBody>
          <a:bodyPr/>
          <a:lstStyle>
            <a:lvl1pPr>
              <a:defRPr/>
            </a:lvl1pPr>
          </a:lstStyle>
          <a:p>
            <a:fld id="{9EC5C1D8-5F3C-45E3-A862-3FEB8F838978}" type="slidenum">
              <a:rPr lang="en-GB" altLang="en-US"/>
              <a:pPr/>
              <a:t>‹#›</a:t>
            </a:fld>
            <a:endParaRPr lang="en-GB" altLang="en-US" dirty="0"/>
          </a:p>
        </p:txBody>
      </p:sp>
      <p:sp>
        <p:nvSpPr>
          <p:cNvPr id="20" name="Title 1">
            <a:extLst>
              <a:ext uri="{FF2B5EF4-FFF2-40B4-BE49-F238E27FC236}">
                <a16:creationId xmlns:a16="http://schemas.microsoft.com/office/drawing/2014/main" id="{26B17004-3771-46EE-9F97-BB5E8F3EF573}"/>
              </a:ext>
            </a:extLst>
          </p:cNvPr>
          <p:cNvSpPr>
            <a:spLocks noGrp="1"/>
          </p:cNvSpPr>
          <p:nvPr>
            <p:ph type="title"/>
          </p:nvPr>
        </p:nvSpPr>
        <p:spPr>
          <a:xfrm>
            <a:off x="601035" y="430660"/>
            <a:ext cx="10972800" cy="982117"/>
          </a:xfrm>
        </p:spPr>
        <p:txBody>
          <a:bodyPr anchor="t"/>
          <a:lstStyle>
            <a:lvl1pPr>
              <a:defRPr>
                <a:solidFill>
                  <a:srgbClr val="585858"/>
                </a:solidFill>
              </a:defRPr>
            </a:lvl1pPr>
          </a:lstStyle>
          <a:p>
            <a:r>
              <a:rPr lang="en-US" dirty="0"/>
              <a:t>Click to edit Master title style</a:t>
            </a:r>
            <a:endParaRPr lang="en-GB" dirty="0"/>
          </a:p>
        </p:txBody>
      </p:sp>
    </p:spTree>
    <p:extLst>
      <p:ext uri="{BB962C8B-B14F-4D97-AF65-F5344CB8AC3E}">
        <p14:creationId xmlns:p14="http://schemas.microsoft.com/office/powerpoint/2010/main" val="3915514408"/>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End slide">
    <p:spTree>
      <p:nvGrpSpPr>
        <p:cNvPr id="1" name=""/>
        <p:cNvGrpSpPr/>
        <p:nvPr/>
      </p:nvGrpSpPr>
      <p:grpSpPr>
        <a:xfrm>
          <a:off x="0" y="0"/>
          <a:ext cx="0" cy="0"/>
          <a:chOff x="0" y="0"/>
          <a:chExt cx="0" cy="0"/>
        </a:xfrm>
      </p:grpSpPr>
      <p:pic>
        <p:nvPicPr>
          <p:cNvPr id="4" name="Picture 2">
            <a:extLst>
              <a:ext uri="{FF2B5EF4-FFF2-40B4-BE49-F238E27FC236}">
                <a16:creationId xmlns:a16="http://schemas.microsoft.com/office/drawing/2014/main" id="{E87F3B16-21C0-4F4C-A604-A71D44B1F516}"/>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p:blipFill>
        <p:spPr bwMode="auto">
          <a:xfrm>
            <a:off x="0" y="8771"/>
            <a:ext cx="12228689" cy="6878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Date Placeholder 6">
            <a:extLst>
              <a:ext uri="{FF2B5EF4-FFF2-40B4-BE49-F238E27FC236}">
                <a16:creationId xmlns:a16="http://schemas.microsoft.com/office/drawing/2014/main" id="{FF959467-41A6-455E-929A-E40D1059C340}"/>
              </a:ext>
            </a:extLst>
          </p:cNvPr>
          <p:cNvSpPr>
            <a:spLocks noGrp="1" noChangeArrowheads="1"/>
          </p:cNvSpPr>
          <p:nvPr>
            <p:ph type="dt" sz="half" idx="10"/>
          </p:nvPr>
        </p:nvSpPr>
        <p:spPr/>
        <p:txBody>
          <a:bodyPr/>
          <a:lstStyle>
            <a:lvl1pPr>
              <a:defRPr>
                <a:solidFill>
                  <a:schemeClr val="accent2"/>
                </a:solidFill>
              </a:defRPr>
            </a:lvl1pPr>
          </a:lstStyle>
          <a:p>
            <a:pPr>
              <a:defRPr/>
            </a:pPr>
            <a:endParaRPr lang="en-GB" dirty="0"/>
          </a:p>
        </p:txBody>
      </p:sp>
      <p:sp>
        <p:nvSpPr>
          <p:cNvPr id="8" name="Footer Placeholder 7">
            <a:extLst>
              <a:ext uri="{FF2B5EF4-FFF2-40B4-BE49-F238E27FC236}">
                <a16:creationId xmlns:a16="http://schemas.microsoft.com/office/drawing/2014/main" id="{80EA04C3-E93E-45FB-8B42-78A38976AF52}"/>
              </a:ext>
            </a:extLst>
          </p:cNvPr>
          <p:cNvSpPr>
            <a:spLocks noGrp="1" noChangeArrowheads="1"/>
          </p:cNvSpPr>
          <p:nvPr>
            <p:ph type="ftr" sz="quarter" idx="11"/>
          </p:nvPr>
        </p:nvSpPr>
        <p:spPr>
          <a:xfrm>
            <a:off x="3503090" y="6248400"/>
            <a:ext cx="8544983" cy="457200"/>
          </a:xfrm>
        </p:spPr>
        <p:txBody>
          <a:bodyPr/>
          <a:lstStyle>
            <a:lvl1pPr>
              <a:defRPr>
                <a:solidFill>
                  <a:schemeClr val="accent2"/>
                </a:solidFill>
              </a:defRPr>
            </a:lvl1pPr>
          </a:lstStyle>
          <a:p>
            <a:pPr>
              <a:defRPr/>
            </a:pPr>
            <a:endParaRPr lang="en-GB" dirty="0"/>
          </a:p>
        </p:txBody>
      </p:sp>
      <p:sp>
        <p:nvSpPr>
          <p:cNvPr id="12" name="TextBox 11">
            <a:extLst>
              <a:ext uri="{FF2B5EF4-FFF2-40B4-BE49-F238E27FC236}">
                <a16:creationId xmlns:a16="http://schemas.microsoft.com/office/drawing/2014/main" id="{61B5174B-DF74-462C-8BBD-BCEA0088BA35}"/>
              </a:ext>
            </a:extLst>
          </p:cNvPr>
          <p:cNvSpPr txBox="1"/>
          <p:nvPr userDrawn="1"/>
        </p:nvSpPr>
        <p:spPr>
          <a:xfrm>
            <a:off x="609592" y="2076899"/>
            <a:ext cx="6220976" cy="400110"/>
          </a:xfrm>
          <a:prstGeom prst="rect">
            <a:avLst/>
          </a:prstGeom>
          <a:noFill/>
        </p:spPr>
        <p:txBody>
          <a:bodyPr wrap="square" rtlCol="0">
            <a:spAutoFit/>
          </a:bodyPr>
          <a:lstStyle/>
          <a:p>
            <a:pPr>
              <a:buNone/>
            </a:pPr>
            <a:r>
              <a:rPr lang="en-GB" sz="2000" b="1" noProof="0" dirty="0">
                <a:solidFill>
                  <a:schemeClr val="bg1"/>
                </a:solidFill>
                <a:latin typeface="Arial" panose="020B0604020202020204" pitchFamily="34" charset="0"/>
                <a:cs typeface="Arial" panose="020B0604020202020204" pitchFamily="34" charset="0"/>
              </a:rPr>
              <a:t>ncetm.org.uk</a:t>
            </a:r>
            <a:endParaRPr lang="en-GB" sz="2000" b="1" dirty="0">
              <a:solidFill>
                <a:schemeClr val="bg1"/>
              </a:solidFill>
              <a:latin typeface="Arial" panose="020B0604020202020204" pitchFamily="34" charset="0"/>
              <a:cs typeface="Arial" panose="020B0604020202020204" pitchFamily="34" charset="0"/>
            </a:endParaRPr>
          </a:p>
        </p:txBody>
      </p:sp>
      <p:sp>
        <p:nvSpPr>
          <p:cNvPr id="3" name="TextBox 2">
            <a:extLst>
              <a:ext uri="{FF2B5EF4-FFF2-40B4-BE49-F238E27FC236}">
                <a16:creationId xmlns:a16="http://schemas.microsoft.com/office/drawing/2014/main" id="{3885556C-F2BD-4760-85FB-6597078D93A5}"/>
              </a:ext>
            </a:extLst>
          </p:cNvPr>
          <p:cNvSpPr txBox="1"/>
          <p:nvPr userDrawn="1"/>
        </p:nvSpPr>
        <p:spPr>
          <a:xfrm>
            <a:off x="609592" y="5928092"/>
            <a:ext cx="3882509" cy="261610"/>
          </a:xfrm>
          <a:prstGeom prst="rect">
            <a:avLst/>
          </a:prstGeom>
          <a:noFill/>
        </p:spPr>
        <p:txBody>
          <a:bodyPr wrap="square" rtlCol="0">
            <a:spAutoFit/>
          </a:bodyPr>
          <a:lstStyle/>
          <a:p>
            <a:r>
              <a:rPr lang="en-GB" sz="1100" b="1" dirty="0">
                <a:solidFill>
                  <a:srgbClr val="FBF5D4"/>
                </a:solidFill>
                <a:latin typeface="Arial" panose="020B0604020202020204" pitchFamily="34" charset="0"/>
                <a:cs typeface="Arial" panose="020B0604020202020204" pitchFamily="34" charset="0"/>
              </a:rPr>
              <a:t>August 2020</a:t>
            </a:r>
          </a:p>
        </p:txBody>
      </p:sp>
      <p:sp>
        <p:nvSpPr>
          <p:cNvPr id="11" name="TextBox 10">
            <a:extLst>
              <a:ext uri="{FF2B5EF4-FFF2-40B4-BE49-F238E27FC236}">
                <a16:creationId xmlns:a16="http://schemas.microsoft.com/office/drawing/2014/main" id="{3D6A68C6-FE53-45EF-B9FF-9ED7BD263423}"/>
              </a:ext>
            </a:extLst>
          </p:cNvPr>
          <p:cNvSpPr txBox="1"/>
          <p:nvPr userDrawn="1"/>
        </p:nvSpPr>
        <p:spPr>
          <a:xfrm>
            <a:off x="609593" y="473825"/>
            <a:ext cx="5557355" cy="430887"/>
          </a:xfrm>
          <a:prstGeom prst="rect">
            <a:avLst/>
          </a:prstGeom>
          <a:noFill/>
        </p:spPr>
        <p:txBody>
          <a:bodyPr wrap="square" rtlCol="0">
            <a:spAutoFit/>
          </a:bodyPr>
          <a:lstStyle/>
          <a:p>
            <a:pPr>
              <a:buNone/>
            </a:pPr>
            <a:r>
              <a:rPr lang="en-GB" sz="1100" b="1" dirty="0">
                <a:solidFill>
                  <a:srgbClr val="FBF5D4"/>
                </a:solidFill>
                <a:latin typeface="Arial" panose="020B0604020202020204" pitchFamily="34" charset="0"/>
                <a:cs typeface="Arial" panose="020B0604020202020204" pitchFamily="34" charset="0"/>
              </a:rPr>
              <a:t>DfE Primary National Curriculum Guidance 2020                                   </a:t>
            </a:r>
          </a:p>
          <a:p>
            <a:pPr>
              <a:buNone/>
            </a:pPr>
            <a:r>
              <a:rPr lang="en-GB" sz="1100" b="0" dirty="0">
                <a:solidFill>
                  <a:srgbClr val="FBF5D4"/>
                </a:solidFill>
                <a:latin typeface="Arial" panose="020B0604020202020204" pitchFamily="34" charset="0"/>
                <a:cs typeface="Arial" panose="020B0604020202020204" pitchFamily="34" charset="0"/>
              </a:rPr>
              <a:t>Supporting Materials for the Ready-to-Progress Criteria</a:t>
            </a:r>
          </a:p>
        </p:txBody>
      </p:sp>
      <p:cxnSp>
        <p:nvCxnSpPr>
          <p:cNvPr id="13" name="Straight Connector 12">
            <a:extLst>
              <a:ext uri="{FF2B5EF4-FFF2-40B4-BE49-F238E27FC236}">
                <a16:creationId xmlns:a16="http://schemas.microsoft.com/office/drawing/2014/main" id="{A1D84B4A-C7A8-4C81-8723-7E7EF3B3129A}"/>
              </a:ext>
            </a:extLst>
          </p:cNvPr>
          <p:cNvCxnSpPr>
            <a:cxnSpLocks/>
          </p:cNvCxnSpPr>
          <p:nvPr userDrawn="1"/>
        </p:nvCxnSpPr>
        <p:spPr bwMode="auto">
          <a:xfrm rot="5400000">
            <a:off x="1285150" y="436965"/>
            <a:ext cx="0" cy="1170432"/>
          </a:xfrm>
          <a:prstGeom prst="line">
            <a:avLst/>
          </a:prstGeom>
          <a:ln w="25400">
            <a:solidFill>
              <a:srgbClr val="FBF5D4"/>
            </a:solidFill>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3436592731"/>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 name="Picture 2">
            <a:extLst>
              <a:ext uri="{FF2B5EF4-FFF2-40B4-BE49-F238E27FC236}">
                <a16:creationId xmlns:a16="http://schemas.microsoft.com/office/drawing/2014/main" id="{E87F3B16-21C0-4F4C-A604-A71D44B1F51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p:blipFill>
        <p:spPr bwMode="auto">
          <a:xfrm>
            <a:off x="0" y="0"/>
            <a:ext cx="12228689" cy="6878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4036" name="Rectangle 4"/>
          <p:cNvSpPr>
            <a:spLocks noGrp="1" noChangeArrowheads="1"/>
          </p:cNvSpPr>
          <p:nvPr>
            <p:ph type="ctrTitle"/>
          </p:nvPr>
        </p:nvSpPr>
        <p:spPr>
          <a:xfrm>
            <a:off x="622301" y="476681"/>
            <a:ext cx="5545707" cy="576055"/>
          </a:xfrm>
        </p:spPr>
        <p:txBody>
          <a:bodyPr anchor="t"/>
          <a:lstStyle>
            <a:lvl1pPr>
              <a:defRPr>
                <a:solidFill>
                  <a:schemeClr val="bg1"/>
                </a:solidFill>
              </a:defRPr>
            </a:lvl1pPr>
          </a:lstStyle>
          <a:p>
            <a:pPr lvl="0"/>
            <a:r>
              <a:rPr lang="en-GB" noProof="0" dirty="0"/>
              <a:t>Click to edit Master title style</a:t>
            </a:r>
          </a:p>
        </p:txBody>
      </p:sp>
      <p:sp>
        <p:nvSpPr>
          <p:cNvPr id="44037" name="Rectangle 5"/>
          <p:cNvSpPr>
            <a:spLocks noGrp="1" noChangeArrowheads="1"/>
          </p:cNvSpPr>
          <p:nvPr>
            <p:ph type="subTitle" idx="1"/>
          </p:nvPr>
        </p:nvSpPr>
        <p:spPr>
          <a:xfrm>
            <a:off x="609607" y="1196750"/>
            <a:ext cx="5557348" cy="1152130"/>
          </a:xfrm>
        </p:spPr>
        <p:txBody>
          <a:bodyPr/>
          <a:lstStyle>
            <a:lvl1pPr marL="0" indent="0">
              <a:defRPr sz="2625">
                <a:solidFill>
                  <a:schemeClr val="bg1"/>
                </a:solidFill>
              </a:defRPr>
            </a:lvl1pPr>
          </a:lstStyle>
          <a:p>
            <a:pPr lvl="0"/>
            <a:r>
              <a:rPr lang="en-GB" noProof="0" dirty="0"/>
              <a:t>Click to edit Master subtitle style</a:t>
            </a:r>
          </a:p>
        </p:txBody>
      </p:sp>
      <p:sp>
        <p:nvSpPr>
          <p:cNvPr id="7" name="Date Placeholder 6">
            <a:extLst>
              <a:ext uri="{FF2B5EF4-FFF2-40B4-BE49-F238E27FC236}">
                <a16:creationId xmlns:a16="http://schemas.microsoft.com/office/drawing/2014/main" id="{FF959467-41A6-455E-929A-E40D1059C340}"/>
              </a:ext>
            </a:extLst>
          </p:cNvPr>
          <p:cNvSpPr>
            <a:spLocks noGrp="1" noChangeArrowheads="1"/>
          </p:cNvSpPr>
          <p:nvPr>
            <p:ph type="dt" sz="half" idx="10"/>
          </p:nvPr>
        </p:nvSpPr>
        <p:spPr/>
        <p:txBody>
          <a:bodyPr/>
          <a:lstStyle>
            <a:lvl1pPr>
              <a:defRPr>
                <a:solidFill>
                  <a:schemeClr val="accent2"/>
                </a:solidFill>
              </a:defRPr>
            </a:lvl1pPr>
          </a:lstStyle>
          <a:p>
            <a:pPr>
              <a:defRPr/>
            </a:pPr>
            <a:endParaRPr lang="en-GB"/>
          </a:p>
        </p:txBody>
      </p:sp>
      <p:sp>
        <p:nvSpPr>
          <p:cNvPr id="8" name="Footer Placeholder 7">
            <a:extLst>
              <a:ext uri="{FF2B5EF4-FFF2-40B4-BE49-F238E27FC236}">
                <a16:creationId xmlns:a16="http://schemas.microsoft.com/office/drawing/2014/main" id="{80EA04C3-E93E-45FB-8B42-78A38976AF52}"/>
              </a:ext>
            </a:extLst>
          </p:cNvPr>
          <p:cNvSpPr>
            <a:spLocks noGrp="1" noChangeArrowheads="1"/>
          </p:cNvSpPr>
          <p:nvPr>
            <p:ph type="ftr" sz="quarter" idx="11"/>
          </p:nvPr>
        </p:nvSpPr>
        <p:spPr>
          <a:xfrm>
            <a:off x="3503090" y="6248400"/>
            <a:ext cx="8544983" cy="457200"/>
          </a:xfrm>
        </p:spPr>
        <p:txBody>
          <a:bodyPr/>
          <a:lstStyle>
            <a:lvl1pPr>
              <a:defRPr>
                <a:solidFill>
                  <a:schemeClr val="accent2"/>
                </a:solidFill>
              </a:defRPr>
            </a:lvl1pPr>
          </a:lstStyle>
          <a:p>
            <a:pPr>
              <a:defRPr/>
            </a:pPr>
            <a:endParaRPr lang="en-GB"/>
          </a:p>
        </p:txBody>
      </p:sp>
    </p:spTree>
    <p:extLst>
      <p:ext uri="{BB962C8B-B14F-4D97-AF65-F5344CB8AC3E}">
        <p14:creationId xmlns:p14="http://schemas.microsoft.com/office/powerpoint/2010/main" val="4047415445"/>
      </p:ext>
    </p:extLst>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theme" Target="../theme/theme2.xml"/><Relationship Id="rId3" Type="http://schemas.openxmlformats.org/officeDocument/2006/relationships/slideLayout" Target="../slideLayouts/slideLayout11.xml"/><Relationship Id="rId7" Type="http://schemas.openxmlformats.org/officeDocument/2006/relationships/slideLayout" Target="../slideLayouts/slideLayout15.xml"/><Relationship Id="rId2" Type="http://schemas.openxmlformats.org/officeDocument/2006/relationships/slideLayout" Target="../slideLayouts/slideLayout10.xml"/><Relationship Id="rId1" Type="http://schemas.openxmlformats.org/officeDocument/2006/relationships/slideLayout" Target="../slideLayouts/slideLayout9.xml"/><Relationship Id="rId6" Type="http://schemas.openxmlformats.org/officeDocument/2006/relationships/slideLayout" Target="../slideLayouts/slideLayout14.xml"/><Relationship Id="rId5" Type="http://schemas.openxmlformats.org/officeDocument/2006/relationships/slideLayout" Target="../slideLayouts/slideLayout13.xml"/><Relationship Id="rId4"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4D359243-BC76-47BD-8772-C08CAEE510C4}"/>
              </a:ext>
            </a:extLst>
          </p:cNvPr>
          <p:cNvSpPr>
            <a:spLocks noGrp="1"/>
          </p:cNvSpPr>
          <p:nvPr>
            <p:ph type="title"/>
          </p:nvPr>
        </p:nvSpPr>
        <p:spPr>
          <a:xfrm>
            <a:off x="609437" y="301625"/>
            <a:ext cx="10744363" cy="1143000"/>
          </a:xfrm>
          <a:prstGeom prst="rect">
            <a:avLst/>
          </a:prstGeom>
        </p:spPr>
        <p:txBody>
          <a:bodyPr vert="horz" lIns="91440" tIns="45720" rIns="91440" bIns="45720" rtlCol="0" anchor="t">
            <a:normAutofit/>
          </a:bodyPr>
          <a:lstStyle/>
          <a:p>
            <a:r>
              <a:rPr lang="en-US" dirty="0"/>
              <a:t>Click to edit Master title style</a:t>
            </a:r>
            <a:endParaRPr lang="en-GB" dirty="0"/>
          </a:p>
        </p:txBody>
      </p:sp>
      <p:sp>
        <p:nvSpPr>
          <p:cNvPr id="3" name="Text Placeholder 2">
            <a:extLst>
              <a:ext uri="{FF2B5EF4-FFF2-40B4-BE49-F238E27FC236}">
                <a16:creationId xmlns:a16="http://schemas.microsoft.com/office/drawing/2014/main" id="{97E1ECB2-930A-4226-90F7-B3EB6759DCBA}"/>
              </a:ext>
            </a:extLst>
          </p:cNvPr>
          <p:cNvSpPr>
            <a:spLocks noGrp="1"/>
          </p:cNvSpPr>
          <p:nvPr>
            <p:ph type="body" idx="1"/>
          </p:nvPr>
        </p:nvSpPr>
        <p:spPr>
          <a:xfrm>
            <a:off x="609437" y="1556795"/>
            <a:ext cx="10744363" cy="4497390"/>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Date Placeholder 3">
            <a:extLst>
              <a:ext uri="{FF2B5EF4-FFF2-40B4-BE49-F238E27FC236}">
                <a16:creationId xmlns:a16="http://schemas.microsoft.com/office/drawing/2014/main" id="{ED82B39C-1C43-48B4-A6E3-24BFE8E1AEE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buNone/>
              <a:defRPr sz="1200">
                <a:solidFill>
                  <a:schemeClr val="tx1">
                    <a:tint val="75000"/>
                  </a:schemeClr>
                </a:solidFill>
              </a:defRPr>
            </a:lvl1pPr>
          </a:lstStyle>
          <a:p>
            <a:endParaRPr lang="en-GB" dirty="0"/>
          </a:p>
        </p:txBody>
      </p:sp>
      <p:sp>
        <p:nvSpPr>
          <p:cNvPr id="5" name="Footer Placeholder 4">
            <a:extLst>
              <a:ext uri="{FF2B5EF4-FFF2-40B4-BE49-F238E27FC236}">
                <a16:creationId xmlns:a16="http://schemas.microsoft.com/office/drawing/2014/main" id="{1C22EAE8-1007-48BC-A80E-FDEE657EAAC4}"/>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buNone/>
              <a:defRPr sz="1200">
                <a:solidFill>
                  <a:schemeClr val="tx1">
                    <a:tint val="75000"/>
                  </a:schemeClr>
                </a:solidFill>
              </a:defRPr>
            </a:lvl1pPr>
          </a:lstStyle>
          <a:p>
            <a:endParaRPr lang="en-GB" dirty="0"/>
          </a:p>
        </p:txBody>
      </p:sp>
      <p:sp>
        <p:nvSpPr>
          <p:cNvPr id="6" name="Slide Number Placeholder 5">
            <a:extLst>
              <a:ext uri="{FF2B5EF4-FFF2-40B4-BE49-F238E27FC236}">
                <a16:creationId xmlns:a16="http://schemas.microsoft.com/office/drawing/2014/main" id="{4967EEF3-42C6-4F03-A302-69EF6E72BCF0}"/>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a:buFont typeface="Arial" panose="020B0604020202020204" pitchFamily="34" charset="0"/>
              <a:buNone/>
            </a:pPr>
            <a:endParaRPr lang="en-GB" dirty="0"/>
          </a:p>
        </p:txBody>
      </p:sp>
    </p:spTree>
    <p:extLst>
      <p:ext uri="{BB962C8B-B14F-4D97-AF65-F5344CB8AC3E}">
        <p14:creationId xmlns:p14="http://schemas.microsoft.com/office/powerpoint/2010/main" val="249339020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8" r:id="rId6"/>
    <p:sldLayoutId id="2147483666" r:id="rId7"/>
    <p:sldLayoutId id="2147483667" r:id="rId8"/>
  </p:sldLayoutIdLst>
  <p:txStyles>
    <p:titleStyle>
      <a:lvl1pPr algn="l" defTabSz="914400" rtl="0" eaLnBrk="1" latinLnBrk="0" hangingPunct="1">
        <a:lnSpc>
          <a:spcPct val="90000"/>
        </a:lnSpc>
        <a:spcBef>
          <a:spcPct val="0"/>
        </a:spcBef>
        <a:buNone/>
        <a:defRPr sz="2700" b="1" kern="1200">
          <a:solidFill>
            <a:srgbClr val="585858"/>
          </a:solidFill>
          <a:latin typeface="Arial" panose="020B0604020202020204" pitchFamily="34" charset="0"/>
          <a:ea typeface="+mj-ea"/>
          <a:cs typeface="Arial" panose="020B0604020202020204" pitchFamily="34" charset="0"/>
        </a:defRPr>
      </a:lvl1pPr>
    </p:titleStyle>
    <p:bodyStyle>
      <a:lvl1pPr marL="0" indent="0" algn="l" defTabSz="914400" rtl="0" eaLnBrk="1" latinLnBrk="0" hangingPunct="1">
        <a:lnSpc>
          <a:spcPct val="90000"/>
        </a:lnSpc>
        <a:spcBef>
          <a:spcPts val="1000"/>
        </a:spcBef>
        <a:buFont typeface="Arial" panose="020B0604020202020204" pitchFamily="34" charset="0"/>
        <a:buNone/>
        <a:defRPr sz="2400" kern="1200">
          <a:solidFill>
            <a:srgbClr val="585858"/>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rgbClr val="585858"/>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rgbClr val="585858"/>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rgbClr val="585858"/>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rgbClr val="585858"/>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4">
            <a:extLst>
              <a:ext uri="{FF2B5EF4-FFF2-40B4-BE49-F238E27FC236}">
                <a16:creationId xmlns:a16="http://schemas.microsoft.com/office/drawing/2014/main" id="{8813D3F6-AFE0-4E9D-851A-B5716B58BE8D}"/>
              </a:ext>
            </a:extLst>
          </p:cNvPr>
          <p:cNvSpPr>
            <a:spLocks noGrp="1" noChangeArrowheads="1"/>
          </p:cNvSpPr>
          <p:nvPr>
            <p:ph type="title"/>
          </p:nvPr>
        </p:nvSpPr>
        <p:spPr bwMode="auto">
          <a:xfrm>
            <a:off x="609437" y="301625"/>
            <a:ext cx="1097296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GB" altLang="en-US" dirty="0"/>
              <a:t>Click to edit Master title style</a:t>
            </a:r>
          </a:p>
        </p:txBody>
      </p:sp>
      <p:sp>
        <p:nvSpPr>
          <p:cNvPr id="1027" name="Rectangle 5">
            <a:extLst>
              <a:ext uri="{FF2B5EF4-FFF2-40B4-BE49-F238E27FC236}">
                <a16:creationId xmlns:a16="http://schemas.microsoft.com/office/drawing/2014/main" id="{F919EB2E-C910-4BD3-AA6E-D874436CD585}"/>
              </a:ext>
            </a:extLst>
          </p:cNvPr>
          <p:cNvSpPr>
            <a:spLocks noGrp="1" noChangeArrowheads="1"/>
          </p:cNvSpPr>
          <p:nvPr>
            <p:ph type="body" idx="1"/>
          </p:nvPr>
        </p:nvSpPr>
        <p:spPr bwMode="auto">
          <a:xfrm>
            <a:off x="609606" y="1556794"/>
            <a:ext cx="10968567" cy="4385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GB" altLang="en-US" dirty="0"/>
              <a:t>Click to edit Master text styles</a:t>
            </a:r>
          </a:p>
          <a:p>
            <a:pPr lvl="1"/>
            <a:r>
              <a:rPr lang="en-GB" altLang="en-US" dirty="0"/>
              <a:t>Second level</a:t>
            </a:r>
          </a:p>
          <a:p>
            <a:pPr lvl="2"/>
            <a:r>
              <a:rPr lang="en-GB" altLang="en-US" dirty="0"/>
              <a:t>Third level</a:t>
            </a:r>
          </a:p>
        </p:txBody>
      </p:sp>
      <p:sp>
        <p:nvSpPr>
          <p:cNvPr id="43014" name="Rectangle 6">
            <a:extLst>
              <a:ext uri="{FF2B5EF4-FFF2-40B4-BE49-F238E27FC236}">
                <a16:creationId xmlns:a16="http://schemas.microsoft.com/office/drawing/2014/main" id="{BBF75FAD-1C64-49A9-AABE-8F0A65128F17}"/>
              </a:ext>
            </a:extLst>
          </p:cNvPr>
          <p:cNvSpPr>
            <a:spLocks noGrp="1" noChangeArrowheads="1"/>
          </p:cNvSpPr>
          <p:nvPr>
            <p:ph type="dt" sz="half" idx="2"/>
          </p:nvPr>
        </p:nvSpPr>
        <p:spPr bwMode="auto">
          <a:xfrm>
            <a:off x="609600" y="6248400"/>
            <a:ext cx="2844800" cy="457200"/>
          </a:xfrm>
          <a:prstGeom prst="rect">
            <a:avLst/>
          </a:prstGeom>
          <a:noFill/>
          <a:ln>
            <a:noFill/>
          </a:ln>
          <a:effectLst/>
        </p:spPr>
        <p:txBody>
          <a:bodyPr vert="horz" wrap="square" lIns="91440" tIns="45720" rIns="91440" bIns="45720" numCol="1" anchor="b" anchorCtr="0" compatLnSpc="1">
            <a:prstTxWarp prst="textNoShape">
              <a:avLst/>
            </a:prstTxWarp>
          </a:bodyPr>
          <a:lstStyle>
            <a:lvl1pPr>
              <a:spcBef>
                <a:spcPct val="0"/>
              </a:spcBef>
              <a:buClrTx/>
              <a:buFontTx/>
              <a:buNone/>
              <a:defRPr sz="900">
                <a:latin typeface="Arial" charset="0"/>
              </a:defRPr>
            </a:lvl1pPr>
          </a:lstStyle>
          <a:p>
            <a:pPr>
              <a:defRPr/>
            </a:pPr>
            <a:endParaRPr lang="en-GB"/>
          </a:p>
        </p:txBody>
      </p:sp>
      <p:sp>
        <p:nvSpPr>
          <p:cNvPr id="43015" name="Rectangle 7">
            <a:extLst>
              <a:ext uri="{FF2B5EF4-FFF2-40B4-BE49-F238E27FC236}">
                <a16:creationId xmlns:a16="http://schemas.microsoft.com/office/drawing/2014/main" id="{86566B38-4A46-43A1-8FF2-24E49E84A109}"/>
              </a:ext>
            </a:extLst>
          </p:cNvPr>
          <p:cNvSpPr>
            <a:spLocks noGrp="1" noChangeArrowheads="1"/>
          </p:cNvSpPr>
          <p:nvPr>
            <p:ph type="ftr" sz="quarter" idx="3"/>
          </p:nvPr>
        </p:nvSpPr>
        <p:spPr bwMode="auto">
          <a:xfrm>
            <a:off x="4165600" y="6248400"/>
            <a:ext cx="3860800" cy="457200"/>
          </a:xfrm>
          <a:prstGeom prst="rect">
            <a:avLst/>
          </a:prstGeom>
          <a:noFill/>
          <a:ln>
            <a:noFill/>
          </a:ln>
          <a:effectLst/>
        </p:spPr>
        <p:txBody>
          <a:bodyPr vert="horz" wrap="square" lIns="91440" tIns="45720" rIns="91440" bIns="45720" numCol="1" anchor="b" anchorCtr="0" compatLnSpc="1">
            <a:prstTxWarp prst="textNoShape">
              <a:avLst/>
            </a:prstTxWarp>
          </a:bodyPr>
          <a:lstStyle>
            <a:lvl1pPr algn="ctr">
              <a:spcBef>
                <a:spcPct val="0"/>
              </a:spcBef>
              <a:buClrTx/>
              <a:buFontTx/>
              <a:buNone/>
              <a:defRPr sz="900">
                <a:latin typeface="Arial" charset="0"/>
              </a:defRPr>
            </a:lvl1pPr>
          </a:lstStyle>
          <a:p>
            <a:pPr>
              <a:defRPr/>
            </a:pPr>
            <a:endParaRPr lang="en-GB"/>
          </a:p>
        </p:txBody>
      </p:sp>
      <p:sp>
        <p:nvSpPr>
          <p:cNvPr id="43016" name="Rectangle 8">
            <a:extLst>
              <a:ext uri="{FF2B5EF4-FFF2-40B4-BE49-F238E27FC236}">
                <a16:creationId xmlns:a16="http://schemas.microsoft.com/office/drawing/2014/main" id="{956C52DF-8098-4560-A757-D09AC7C69060}"/>
              </a:ext>
            </a:extLst>
          </p:cNvPr>
          <p:cNvSpPr>
            <a:spLocks noGrp="1" noChangeArrowheads="1"/>
          </p:cNvSpPr>
          <p:nvPr>
            <p:ph type="sldNum" sz="quarter" idx="4"/>
          </p:nvPr>
        </p:nvSpPr>
        <p:spPr bwMode="auto">
          <a:xfrm>
            <a:off x="8737600" y="6248400"/>
            <a:ext cx="2844800" cy="457200"/>
          </a:xfrm>
          <a:prstGeom prst="rect">
            <a:avLst/>
          </a:prstGeom>
          <a:noFill/>
          <a:ln>
            <a:noFill/>
          </a:ln>
          <a:effectLst/>
        </p:spPr>
        <p:txBody>
          <a:bodyPr vert="horz" wrap="square" lIns="91440" tIns="45720" rIns="91440" bIns="45720" numCol="1" anchor="b" anchorCtr="0" compatLnSpc="1">
            <a:prstTxWarp prst="textNoShape">
              <a:avLst/>
            </a:prstTxWarp>
          </a:bodyPr>
          <a:lstStyle>
            <a:lvl1pPr algn="r">
              <a:spcBef>
                <a:spcPct val="0"/>
              </a:spcBef>
              <a:buClrTx/>
              <a:buFontTx/>
              <a:buNone/>
              <a:defRPr sz="900"/>
            </a:lvl1pPr>
          </a:lstStyle>
          <a:p>
            <a:fld id="{AE284E3E-0734-4C1C-8A10-2A7D3F5CEAFB}" type="slidenum">
              <a:rPr lang="en-GB" altLang="en-US"/>
              <a:pPr/>
              <a:t>‹#›</a:t>
            </a:fld>
            <a:endParaRPr lang="en-GB" altLang="en-US"/>
          </a:p>
        </p:txBody>
      </p:sp>
    </p:spTree>
    <p:extLst>
      <p:ext uri="{BB962C8B-B14F-4D97-AF65-F5344CB8AC3E}">
        <p14:creationId xmlns:p14="http://schemas.microsoft.com/office/powerpoint/2010/main" val="3969479250"/>
      </p:ext>
    </p:extLst>
  </p:cSld>
  <p:clrMap bg1="lt1" tx1="dk1" bg2="lt2" tx2="dk2" accent1="accent1" accent2="accent2" accent3="accent3" accent4="accent4" accent5="accent5" accent6="accent6" hlink="hlink" folHlink="folHlink"/>
  <p:sldLayoutIdLst>
    <p:sldLayoutId id="2147483670" r:id="rId1"/>
    <p:sldLayoutId id="2147483671" r:id="rId2"/>
    <p:sldLayoutId id="2147483672" r:id="rId3"/>
    <p:sldLayoutId id="2147483673" r:id="rId4"/>
    <p:sldLayoutId id="2147483674" r:id="rId5"/>
    <p:sldLayoutId id="2147483675" r:id="rId6"/>
    <p:sldLayoutId id="2147483676" r:id="rId7"/>
  </p:sldLayoutIdLst>
  <p:txStyles>
    <p:titleStyle>
      <a:lvl1pPr algn="l" rtl="0" eaLnBrk="0" fontAlgn="base" hangingPunct="0">
        <a:spcBef>
          <a:spcPct val="0"/>
        </a:spcBef>
        <a:spcAft>
          <a:spcPct val="0"/>
        </a:spcAft>
        <a:defRPr sz="2700" b="1">
          <a:solidFill>
            <a:srgbClr val="585858"/>
          </a:solidFill>
          <a:latin typeface="+mj-lt"/>
          <a:ea typeface="+mj-ea"/>
          <a:cs typeface="+mj-cs"/>
        </a:defRPr>
      </a:lvl1pPr>
      <a:lvl2pPr algn="l" rtl="0" eaLnBrk="0" fontAlgn="base" hangingPunct="0">
        <a:spcBef>
          <a:spcPct val="0"/>
        </a:spcBef>
        <a:spcAft>
          <a:spcPct val="0"/>
        </a:spcAft>
        <a:defRPr sz="2700" b="1">
          <a:solidFill>
            <a:srgbClr val="00628C"/>
          </a:solidFill>
          <a:latin typeface="Arial" charset="0"/>
        </a:defRPr>
      </a:lvl2pPr>
      <a:lvl3pPr algn="l" rtl="0" eaLnBrk="0" fontAlgn="base" hangingPunct="0">
        <a:spcBef>
          <a:spcPct val="0"/>
        </a:spcBef>
        <a:spcAft>
          <a:spcPct val="0"/>
        </a:spcAft>
        <a:defRPr sz="2700" b="1">
          <a:solidFill>
            <a:srgbClr val="00628C"/>
          </a:solidFill>
          <a:latin typeface="Arial" charset="0"/>
        </a:defRPr>
      </a:lvl3pPr>
      <a:lvl4pPr algn="l" rtl="0" eaLnBrk="0" fontAlgn="base" hangingPunct="0">
        <a:spcBef>
          <a:spcPct val="0"/>
        </a:spcBef>
        <a:spcAft>
          <a:spcPct val="0"/>
        </a:spcAft>
        <a:defRPr sz="2700" b="1">
          <a:solidFill>
            <a:srgbClr val="00628C"/>
          </a:solidFill>
          <a:latin typeface="Arial" charset="0"/>
        </a:defRPr>
      </a:lvl4pPr>
      <a:lvl5pPr algn="l" rtl="0" eaLnBrk="0" fontAlgn="base" hangingPunct="0">
        <a:spcBef>
          <a:spcPct val="0"/>
        </a:spcBef>
        <a:spcAft>
          <a:spcPct val="0"/>
        </a:spcAft>
        <a:defRPr sz="2700" b="1">
          <a:solidFill>
            <a:srgbClr val="00628C"/>
          </a:solidFill>
          <a:latin typeface="Arial" charset="0"/>
        </a:defRPr>
      </a:lvl5pPr>
      <a:lvl6pPr marL="342892" algn="l" rtl="0" fontAlgn="base">
        <a:spcBef>
          <a:spcPct val="0"/>
        </a:spcBef>
        <a:spcAft>
          <a:spcPct val="0"/>
        </a:spcAft>
        <a:defRPr sz="2700" b="1">
          <a:solidFill>
            <a:srgbClr val="00628C"/>
          </a:solidFill>
          <a:latin typeface="Arial" charset="0"/>
        </a:defRPr>
      </a:lvl6pPr>
      <a:lvl7pPr marL="685783" algn="l" rtl="0" fontAlgn="base">
        <a:spcBef>
          <a:spcPct val="0"/>
        </a:spcBef>
        <a:spcAft>
          <a:spcPct val="0"/>
        </a:spcAft>
        <a:defRPr sz="2700" b="1">
          <a:solidFill>
            <a:srgbClr val="00628C"/>
          </a:solidFill>
          <a:latin typeface="Arial" charset="0"/>
        </a:defRPr>
      </a:lvl7pPr>
      <a:lvl8pPr marL="1028675" algn="l" rtl="0" fontAlgn="base">
        <a:spcBef>
          <a:spcPct val="0"/>
        </a:spcBef>
        <a:spcAft>
          <a:spcPct val="0"/>
        </a:spcAft>
        <a:defRPr sz="2700" b="1">
          <a:solidFill>
            <a:srgbClr val="00628C"/>
          </a:solidFill>
          <a:latin typeface="Arial" charset="0"/>
        </a:defRPr>
      </a:lvl8pPr>
      <a:lvl9pPr marL="1371566" algn="l" rtl="0" fontAlgn="base">
        <a:spcBef>
          <a:spcPct val="0"/>
        </a:spcBef>
        <a:spcAft>
          <a:spcPct val="0"/>
        </a:spcAft>
        <a:defRPr sz="2700" b="1">
          <a:solidFill>
            <a:srgbClr val="00628C"/>
          </a:solidFill>
          <a:latin typeface="Arial" charset="0"/>
        </a:defRPr>
      </a:lvl9pPr>
    </p:titleStyle>
    <p:body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p:bodyStyle>
    <p:otherStyle>
      <a:defPPr>
        <a:defRPr lang="en-US"/>
      </a:defPPr>
      <a:lvl1pPr marL="0" algn="l" defTabSz="685783" rtl="0" eaLnBrk="1" latinLnBrk="0" hangingPunct="1">
        <a:defRPr sz="1350" kern="1200">
          <a:solidFill>
            <a:schemeClr val="tx1"/>
          </a:solidFill>
          <a:latin typeface="+mn-lt"/>
          <a:ea typeface="+mn-ea"/>
          <a:cs typeface="+mn-cs"/>
        </a:defRPr>
      </a:lvl1pPr>
      <a:lvl2pPr marL="342892" algn="l" defTabSz="685783" rtl="0" eaLnBrk="1" latinLnBrk="0" hangingPunct="1">
        <a:defRPr sz="1350" kern="1200">
          <a:solidFill>
            <a:schemeClr val="tx1"/>
          </a:solidFill>
          <a:latin typeface="+mn-lt"/>
          <a:ea typeface="+mn-ea"/>
          <a:cs typeface="+mn-cs"/>
        </a:defRPr>
      </a:lvl2pPr>
      <a:lvl3pPr marL="685783" algn="l" defTabSz="685783" rtl="0" eaLnBrk="1" latinLnBrk="0" hangingPunct="1">
        <a:defRPr sz="1350" kern="1200">
          <a:solidFill>
            <a:schemeClr val="tx1"/>
          </a:solidFill>
          <a:latin typeface="+mn-lt"/>
          <a:ea typeface="+mn-ea"/>
          <a:cs typeface="+mn-cs"/>
        </a:defRPr>
      </a:lvl3pPr>
      <a:lvl4pPr marL="1028675" algn="l" defTabSz="685783" rtl="0" eaLnBrk="1" latinLnBrk="0" hangingPunct="1">
        <a:defRPr sz="1350" kern="1200">
          <a:solidFill>
            <a:schemeClr val="tx1"/>
          </a:solidFill>
          <a:latin typeface="+mn-lt"/>
          <a:ea typeface="+mn-ea"/>
          <a:cs typeface="+mn-cs"/>
        </a:defRPr>
      </a:lvl4pPr>
      <a:lvl5pPr marL="1371566" algn="l" defTabSz="685783" rtl="0" eaLnBrk="1" latinLnBrk="0" hangingPunct="1">
        <a:defRPr sz="1350" kern="1200">
          <a:solidFill>
            <a:schemeClr val="tx1"/>
          </a:solidFill>
          <a:latin typeface="+mn-lt"/>
          <a:ea typeface="+mn-ea"/>
          <a:cs typeface="+mn-cs"/>
        </a:defRPr>
      </a:lvl5pPr>
      <a:lvl6pPr marL="1714457" algn="l" defTabSz="685783" rtl="0" eaLnBrk="1" latinLnBrk="0" hangingPunct="1">
        <a:defRPr sz="1350" kern="1200">
          <a:solidFill>
            <a:schemeClr val="tx1"/>
          </a:solidFill>
          <a:latin typeface="+mn-lt"/>
          <a:ea typeface="+mn-ea"/>
          <a:cs typeface="+mn-cs"/>
        </a:defRPr>
      </a:lvl6pPr>
      <a:lvl7pPr marL="2057348" algn="l" defTabSz="685783" rtl="0" eaLnBrk="1" latinLnBrk="0" hangingPunct="1">
        <a:defRPr sz="1350" kern="1200">
          <a:solidFill>
            <a:schemeClr val="tx1"/>
          </a:solidFill>
          <a:latin typeface="+mn-lt"/>
          <a:ea typeface="+mn-ea"/>
          <a:cs typeface="+mn-cs"/>
        </a:defRPr>
      </a:lvl7pPr>
      <a:lvl8pPr marL="2400240" algn="l" defTabSz="685783" rtl="0" eaLnBrk="1" latinLnBrk="0" hangingPunct="1">
        <a:defRPr sz="1350" kern="1200">
          <a:solidFill>
            <a:schemeClr val="tx1"/>
          </a:solidFill>
          <a:latin typeface="+mn-lt"/>
          <a:ea typeface="+mn-ea"/>
          <a:cs typeface="+mn-cs"/>
        </a:defRPr>
      </a:lvl8pPr>
      <a:lvl9pPr marL="2743132" algn="l" defTabSz="685783"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6.xml"/><Relationship Id="rId1" Type="http://schemas.openxmlformats.org/officeDocument/2006/relationships/slideLayout" Target="../slideLayouts/slideLayout15.xml"/></Relationships>
</file>

<file path=ppt/slides/_rels/slide1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7.xml"/><Relationship Id="rId1" Type="http://schemas.openxmlformats.org/officeDocument/2006/relationships/slideLayout" Target="../slideLayouts/slideLayout15.xml"/><Relationship Id="rId4" Type="http://schemas.openxmlformats.org/officeDocument/2006/relationships/image" Target="../media/image12.png"/></Relationships>
</file>

<file path=ppt/slides/_rels/slide12.xml.rels><?xml version="1.0" encoding="UTF-8" standalone="yes"?>
<Relationships xmlns="http://schemas.openxmlformats.org/package/2006/relationships"><Relationship Id="rId8" Type="http://schemas.openxmlformats.org/officeDocument/2006/relationships/image" Target="../media/image18.png"/><Relationship Id="rId3" Type="http://schemas.openxmlformats.org/officeDocument/2006/relationships/image" Target="../media/image13.png"/><Relationship Id="rId7" Type="http://schemas.openxmlformats.org/officeDocument/2006/relationships/image" Target="../media/image17.png"/><Relationship Id="rId2" Type="http://schemas.openxmlformats.org/officeDocument/2006/relationships/notesSlide" Target="../notesSlides/notesSlide8.xml"/><Relationship Id="rId1" Type="http://schemas.openxmlformats.org/officeDocument/2006/relationships/slideLayout" Target="../slideLayouts/slideLayout15.xml"/><Relationship Id="rId6" Type="http://schemas.openxmlformats.org/officeDocument/2006/relationships/image" Target="../media/image16.png"/><Relationship Id="rId5" Type="http://schemas.openxmlformats.org/officeDocument/2006/relationships/image" Target="../media/image15.png"/><Relationship Id="rId4" Type="http://schemas.openxmlformats.org/officeDocument/2006/relationships/image" Target="../media/image14.png"/><Relationship Id="rId9" Type="http://schemas.openxmlformats.org/officeDocument/2006/relationships/image" Target="../media/image19.png"/></Relationships>
</file>

<file path=ppt/slides/_rels/slide13.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9.xml"/><Relationship Id="rId1" Type="http://schemas.openxmlformats.org/officeDocument/2006/relationships/slideLayout" Target="../slideLayouts/slideLayout15.xml"/><Relationship Id="rId4" Type="http://schemas.openxmlformats.org/officeDocument/2006/relationships/image" Target="../media/image21.png"/></Relationships>
</file>

<file path=ppt/slides/_rels/slide14.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0.xml"/><Relationship Id="rId1" Type="http://schemas.openxmlformats.org/officeDocument/2006/relationships/slideLayout" Target="../slideLayouts/slideLayout15.xml"/></Relationships>
</file>

<file path=ppt/slides/_rels/slide15.xml.rels><?xml version="1.0" encoding="UTF-8" standalone="yes"?>
<Relationships xmlns="http://schemas.openxmlformats.org/package/2006/relationships"><Relationship Id="rId8" Type="http://schemas.openxmlformats.org/officeDocument/2006/relationships/image" Target="../media/image27.png"/><Relationship Id="rId3" Type="http://schemas.openxmlformats.org/officeDocument/2006/relationships/notesSlide" Target="../notesSlides/notesSlide11.xml"/><Relationship Id="rId7" Type="http://schemas.openxmlformats.org/officeDocument/2006/relationships/image" Target="../media/image26.png"/><Relationship Id="rId2" Type="http://schemas.openxmlformats.org/officeDocument/2006/relationships/slideLayout" Target="../slideLayouts/slideLayout15.xml"/><Relationship Id="rId1" Type="http://schemas.openxmlformats.org/officeDocument/2006/relationships/tags" Target="../tags/tag2.xml"/><Relationship Id="rId6" Type="http://schemas.openxmlformats.org/officeDocument/2006/relationships/image" Target="../media/image25.png"/><Relationship Id="rId5" Type="http://schemas.openxmlformats.org/officeDocument/2006/relationships/image" Target="../media/image24.png"/><Relationship Id="rId4" Type="http://schemas.openxmlformats.org/officeDocument/2006/relationships/image" Target="../media/image23.png"/><Relationship Id="rId9" Type="http://schemas.openxmlformats.org/officeDocument/2006/relationships/image" Target="../media/image28.png"/></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15.xml"/><Relationship Id="rId1" Type="http://schemas.openxmlformats.org/officeDocument/2006/relationships/tags" Target="../tags/tag3.xml"/><Relationship Id="rId5" Type="http://schemas.openxmlformats.org/officeDocument/2006/relationships/image" Target="../media/image30.png"/><Relationship Id="rId4" Type="http://schemas.openxmlformats.org/officeDocument/2006/relationships/image" Target="../media/image29.png"/></Relationships>
</file>

<file path=ppt/slides/_rels/slide17.xml.rels><?xml version="1.0" encoding="UTF-8" standalone="yes"?>
<Relationships xmlns="http://schemas.openxmlformats.org/package/2006/relationships"><Relationship Id="rId8" Type="http://schemas.openxmlformats.org/officeDocument/2006/relationships/image" Target="../media/image35.png"/><Relationship Id="rId3" Type="http://schemas.openxmlformats.org/officeDocument/2006/relationships/notesSlide" Target="../notesSlides/notesSlide13.xml"/><Relationship Id="rId7" Type="http://schemas.openxmlformats.org/officeDocument/2006/relationships/image" Target="../media/image34.png"/><Relationship Id="rId2" Type="http://schemas.openxmlformats.org/officeDocument/2006/relationships/slideLayout" Target="../slideLayouts/slideLayout15.xml"/><Relationship Id="rId1" Type="http://schemas.openxmlformats.org/officeDocument/2006/relationships/tags" Target="../tags/tag4.xml"/><Relationship Id="rId6" Type="http://schemas.openxmlformats.org/officeDocument/2006/relationships/image" Target="../media/image33.png"/><Relationship Id="rId5" Type="http://schemas.openxmlformats.org/officeDocument/2006/relationships/image" Target="../media/image32.png"/><Relationship Id="rId4" Type="http://schemas.openxmlformats.org/officeDocument/2006/relationships/image" Target="../media/image31.png"/></Relationships>
</file>

<file path=ppt/slides/_rels/slide18.xml.rels><?xml version="1.0" encoding="UTF-8" standalone="yes"?>
<Relationships xmlns="http://schemas.openxmlformats.org/package/2006/relationships"><Relationship Id="rId8" Type="http://schemas.openxmlformats.org/officeDocument/2006/relationships/image" Target="../media/image33.png"/><Relationship Id="rId3" Type="http://schemas.openxmlformats.org/officeDocument/2006/relationships/notesSlide" Target="../notesSlides/notesSlide14.xml"/><Relationship Id="rId7" Type="http://schemas.openxmlformats.org/officeDocument/2006/relationships/image" Target="../media/image32.png"/><Relationship Id="rId2" Type="http://schemas.openxmlformats.org/officeDocument/2006/relationships/slideLayout" Target="../slideLayouts/slideLayout15.xml"/><Relationship Id="rId1" Type="http://schemas.openxmlformats.org/officeDocument/2006/relationships/tags" Target="../tags/tag5.xml"/><Relationship Id="rId6" Type="http://schemas.openxmlformats.org/officeDocument/2006/relationships/image" Target="../media/image31.png"/><Relationship Id="rId5" Type="http://schemas.openxmlformats.org/officeDocument/2006/relationships/image" Target="../media/image35.png"/><Relationship Id="rId4" Type="http://schemas.openxmlformats.org/officeDocument/2006/relationships/image" Target="../media/image34.png"/></Relationships>
</file>

<file path=ppt/slides/_rels/slide19.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15.xml"/><Relationship Id="rId1" Type="http://schemas.openxmlformats.org/officeDocument/2006/relationships/slideLayout" Target="../slideLayouts/slideLayout15.xml"/><Relationship Id="rId6" Type="http://schemas.microsoft.com/office/2007/relationships/hdphoto" Target="../media/hdphoto2.wdp"/><Relationship Id="rId5" Type="http://schemas.openxmlformats.org/officeDocument/2006/relationships/image" Target="../media/image37.png"/><Relationship Id="rId4" Type="http://schemas.microsoft.com/office/2007/relationships/hdphoto" Target="../media/hdphoto1.wdp"/></Relationships>
</file>

<file path=ppt/slides/_rels/slide2.xml.rels><?xml version="1.0" encoding="UTF-8" standalone="yes"?>
<Relationships xmlns="http://schemas.openxmlformats.org/package/2006/relationships"><Relationship Id="rId3" Type="http://schemas.openxmlformats.org/officeDocument/2006/relationships/hyperlink" Target="https://www.youtube.com/playlist?list=PL6gGtLyXoeq-FMWk00AlcIPo3fhGmi03D" TargetMode="External"/><Relationship Id="rId2" Type="http://schemas.openxmlformats.org/officeDocument/2006/relationships/hyperlink" Target="https://www.gov.uk/government/publications/teaching-mathematics-in-primary-schools" TargetMode="Externa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15.xml"/><Relationship Id="rId1" Type="http://schemas.openxmlformats.org/officeDocument/2006/relationships/tags" Target="../tags/tag6.xml"/><Relationship Id="rId4" Type="http://schemas.openxmlformats.org/officeDocument/2006/relationships/image" Target="../media/image38.png"/></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15.xml"/><Relationship Id="rId1" Type="http://schemas.openxmlformats.org/officeDocument/2006/relationships/tags" Target="../tags/tag7.xml"/><Relationship Id="rId6" Type="http://schemas.openxmlformats.org/officeDocument/2006/relationships/image" Target="../media/image41.png"/><Relationship Id="rId5" Type="http://schemas.openxmlformats.org/officeDocument/2006/relationships/image" Target="../media/image40.png"/><Relationship Id="rId4" Type="http://schemas.openxmlformats.org/officeDocument/2006/relationships/image" Target="../media/image39.png"/></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15.xml"/><Relationship Id="rId1" Type="http://schemas.openxmlformats.org/officeDocument/2006/relationships/tags" Target="../tags/tag8.xml"/><Relationship Id="rId6" Type="http://schemas.openxmlformats.org/officeDocument/2006/relationships/image" Target="../media/image41.png"/><Relationship Id="rId5" Type="http://schemas.openxmlformats.org/officeDocument/2006/relationships/image" Target="../media/image40.png"/><Relationship Id="rId4" Type="http://schemas.openxmlformats.org/officeDocument/2006/relationships/image" Target="../media/image39.png"/></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15.xml"/><Relationship Id="rId1" Type="http://schemas.openxmlformats.org/officeDocument/2006/relationships/tags" Target="../tags/tag9.xml"/><Relationship Id="rId4" Type="http://schemas.openxmlformats.org/officeDocument/2006/relationships/image" Target="../media/image42.png"/></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15.xml"/><Relationship Id="rId1" Type="http://schemas.openxmlformats.org/officeDocument/2006/relationships/tags" Target="../tags/tag10.xml"/><Relationship Id="rId6" Type="http://schemas.openxmlformats.org/officeDocument/2006/relationships/image" Target="../media/image45.png"/><Relationship Id="rId5" Type="http://schemas.openxmlformats.org/officeDocument/2006/relationships/image" Target="../media/image44.png"/><Relationship Id="rId4" Type="http://schemas.openxmlformats.org/officeDocument/2006/relationships/image" Target="../media/image43.png"/></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15.xml"/><Relationship Id="rId1" Type="http://schemas.openxmlformats.org/officeDocument/2006/relationships/tags" Target="../tags/tag11.xml"/><Relationship Id="rId6" Type="http://schemas.openxmlformats.org/officeDocument/2006/relationships/image" Target="../media/image45.png"/><Relationship Id="rId5" Type="http://schemas.openxmlformats.org/officeDocument/2006/relationships/image" Target="../media/image44.png"/><Relationship Id="rId4" Type="http://schemas.openxmlformats.org/officeDocument/2006/relationships/image" Target="../media/image43.png"/></Relationships>
</file>

<file path=ppt/slides/_rels/slide26.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22.xml"/><Relationship Id="rId1" Type="http://schemas.openxmlformats.org/officeDocument/2006/relationships/slideLayout" Target="../slideLayouts/slideLayout15.xml"/></Relationships>
</file>

<file path=ppt/slides/_rels/slide27.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23.xml"/><Relationship Id="rId1" Type="http://schemas.openxmlformats.org/officeDocument/2006/relationships/slideLayout" Target="../slideLayouts/slideLayout15.xml"/></Relationships>
</file>

<file path=ppt/slides/_rels/slide28.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24.xml"/><Relationship Id="rId1" Type="http://schemas.openxmlformats.org/officeDocument/2006/relationships/slideLayout" Target="../slideLayouts/slideLayout15.xml"/></Relationships>
</file>

<file path=ppt/slides/_rels/slide29.xml.rels><?xml version="1.0" encoding="UTF-8" standalone="yes"?>
<Relationships xmlns="http://schemas.openxmlformats.org/package/2006/relationships"><Relationship Id="rId8" Type="http://schemas.openxmlformats.org/officeDocument/2006/relationships/image" Target="../media/image53.png"/><Relationship Id="rId3" Type="http://schemas.openxmlformats.org/officeDocument/2006/relationships/image" Target="../media/image48.png"/><Relationship Id="rId7" Type="http://schemas.openxmlformats.org/officeDocument/2006/relationships/image" Target="../media/image52.png"/><Relationship Id="rId2" Type="http://schemas.openxmlformats.org/officeDocument/2006/relationships/notesSlide" Target="../notesSlides/notesSlide25.xml"/><Relationship Id="rId1" Type="http://schemas.openxmlformats.org/officeDocument/2006/relationships/slideLayout" Target="../slideLayouts/slideLayout15.xml"/><Relationship Id="rId6" Type="http://schemas.openxmlformats.org/officeDocument/2006/relationships/image" Target="../media/image51.png"/><Relationship Id="rId5" Type="http://schemas.openxmlformats.org/officeDocument/2006/relationships/image" Target="../media/image50.png"/><Relationship Id="rId4" Type="http://schemas.openxmlformats.org/officeDocument/2006/relationships/image" Target="../media/image49.png"/></Relationships>
</file>

<file path=ppt/slides/_rels/slide3.xml.rels><?xml version="1.0" encoding="UTF-8" standalone="yes"?>
<Relationships xmlns="http://schemas.openxmlformats.org/package/2006/relationships"><Relationship Id="rId3" Type="http://schemas.openxmlformats.org/officeDocument/2006/relationships/hyperlink" Target="https://www.ncetm.org.uk/classroom-resources/primm-1-05-additive-structures-introduction-to-aggregation-and-partitioning/" TargetMode="External"/><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hyperlink" Target="https://www.ncetm.org.uk/classroom-resources/primm-1-06-additive-structures-introduction-to-augmentation-and-reduction/" TargetMode="External"/></Relationships>
</file>

<file path=ppt/slides/_rels/slide30.xml.rels><?xml version="1.0" encoding="UTF-8" standalone="yes"?>
<Relationships xmlns="http://schemas.openxmlformats.org/package/2006/relationships"><Relationship Id="rId8" Type="http://schemas.openxmlformats.org/officeDocument/2006/relationships/image" Target="../media/image59.png"/><Relationship Id="rId3" Type="http://schemas.openxmlformats.org/officeDocument/2006/relationships/image" Target="../media/image54.png"/><Relationship Id="rId7" Type="http://schemas.openxmlformats.org/officeDocument/2006/relationships/image" Target="../media/image58.png"/><Relationship Id="rId2" Type="http://schemas.openxmlformats.org/officeDocument/2006/relationships/notesSlide" Target="../notesSlides/notesSlide26.xml"/><Relationship Id="rId1" Type="http://schemas.openxmlformats.org/officeDocument/2006/relationships/slideLayout" Target="../slideLayouts/slideLayout15.xml"/><Relationship Id="rId6" Type="http://schemas.openxmlformats.org/officeDocument/2006/relationships/image" Target="../media/image57.png"/><Relationship Id="rId5" Type="http://schemas.openxmlformats.org/officeDocument/2006/relationships/image" Target="../media/image56.png"/><Relationship Id="rId10" Type="http://schemas.openxmlformats.org/officeDocument/2006/relationships/image" Target="../media/image61.png"/><Relationship Id="rId4" Type="http://schemas.openxmlformats.org/officeDocument/2006/relationships/image" Target="../media/image55.png"/><Relationship Id="rId9" Type="http://schemas.openxmlformats.org/officeDocument/2006/relationships/image" Target="../media/image60.png"/></Relationships>
</file>

<file path=ppt/slides/_rels/slide31.xml.rels><?xml version="1.0" encoding="UTF-8" standalone="yes"?>
<Relationships xmlns="http://schemas.openxmlformats.org/package/2006/relationships"><Relationship Id="rId8" Type="http://schemas.openxmlformats.org/officeDocument/2006/relationships/image" Target="../media/image66.png"/><Relationship Id="rId3" Type="http://schemas.openxmlformats.org/officeDocument/2006/relationships/image" Target="../media/image59.png"/><Relationship Id="rId7" Type="http://schemas.openxmlformats.org/officeDocument/2006/relationships/image" Target="../media/image65.png"/><Relationship Id="rId2" Type="http://schemas.openxmlformats.org/officeDocument/2006/relationships/notesSlide" Target="../notesSlides/notesSlide27.xml"/><Relationship Id="rId1" Type="http://schemas.openxmlformats.org/officeDocument/2006/relationships/slideLayout" Target="../slideLayouts/slideLayout15.xml"/><Relationship Id="rId6" Type="http://schemas.openxmlformats.org/officeDocument/2006/relationships/image" Target="../media/image64.png"/><Relationship Id="rId5" Type="http://schemas.openxmlformats.org/officeDocument/2006/relationships/image" Target="../media/image63.png"/><Relationship Id="rId10" Type="http://schemas.openxmlformats.org/officeDocument/2006/relationships/image" Target="../media/image68.png"/><Relationship Id="rId4" Type="http://schemas.openxmlformats.org/officeDocument/2006/relationships/image" Target="../media/image62.png"/><Relationship Id="rId9" Type="http://schemas.openxmlformats.org/officeDocument/2006/relationships/image" Target="../media/image67.pn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33.xml.rels><?xml version="1.0" encoding="UTF-8" standalone="yes"?>
<Relationships xmlns="http://schemas.openxmlformats.org/package/2006/relationships"><Relationship Id="rId2" Type="http://schemas.openxmlformats.org/officeDocument/2006/relationships/hyperlink" Target="https://nrich.maths.org/10479" TargetMode="External"/><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3" Type="http://schemas.openxmlformats.org/officeDocument/2006/relationships/hyperlink" Target="https://www.ncetm.org.uk/classroom-resources/vl-key-stage-1-number-addition-and-subtraction-video-lessons/" TargetMode="External"/><Relationship Id="rId2" Type="http://schemas.openxmlformats.org/officeDocument/2006/relationships/notesSlide" Target="../notesSlides/notesSlide2.xml"/><Relationship Id="rId1" Type="http://schemas.openxmlformats.org/officeDocument/2006/relationships/slideLayout" Target="../slideLayouts/slideLayout7.xml"/><Relationship Id="rId6" Type="http://schemas.openxmlformats.org/officeDocument/2006/relationships/image" Target="../media/image9.jpeg"/><Relationship Id="rId5" Type="http://schemas.openxmlformats.org/officeDocument/2006/relationships/image" Target="../media/image8.jpeg"/><Relationship Id="rId4" Type="http://schemas.openxmlformats.org/officeDocument/2006/relationships/image" Target="../media/image7.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5.xml"/><Relationship Id="rId1" Type="http://schemas.openxmlformats.org/officeDocument/2006/relationships/tags" Target="../tags/tag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ubtitle 5">
            <a:extLst>
              <a:ext uri="{FF2B5EF4-FFF2-40B4-BE49-F238E27FC236}">
                <a16:creationId xmlns:a16="http://schemas.microsoft.com/office/drawing/2014/main" id="{F74FBDFE-5B30-4618-A02E-23001F05B5E9}"/>
              </a:ext>
            </a:extLst>
          </p:cNvPr>
          <p:cNvSpPr>
            <a:spLocks noGrp="1"/>
          </p:cNvSpPr>
          <p:nvPr>
            <p:ph type="subTitle" idx="1"/>
          </p:nvPr>
        </p:nvSpPr>
        <p:spPr/>
        <p:txBody>
          <a:bodyPr>
            <a:normAutofit/>
          </a:bodyPr>
          <a:lstStyle/>
          <a:p>
            <a:r>
              <a:rPr lang="en-GB" b="0" dirty="0"/>
              <a:t>Read, write and interpret additive equations</a:t>
            </a:r>
          </a:p>
        </p:txBody>
      </p:sp>
      <p:sp>
        <p:nvSpPr>
          <p:cNvPr id="7" name="Text Placeholder 6">
            <a:extLst>
              <a:ext uri="{FF2B5EF4-FFF2-40B4-BE49-F238E27FC236}">
                <a16:creationId xmlns:a16="http://schemas.microsoft.com/office/drawing/2014/main" id="{DD63683B-151B-4390-A922-277AFEC04473}"/>
              </a:ext>
            </a:extLst>
          </p:cNvPr>
          <p:cNvSpPr>
            <a:spLocks noGrp="1"/>
          </p:cNvSpPr>
          <p:nvPr>
            <p:ph type="body" sz="quarter" idx="12"/>
          </p:nvPr>
        </p:nvSpPr>
        <p:spPr/>
        <p:txBody>
          <a:bodyPr/>
          <a:lstStyle/>
          <a:p>
            <a:r>
              <a:rPr lang="en-GB" dirty="0"/>
              <a:t>1AS-2 </a:t>
            </a:r>
          </a:p>
        </p:txBody>
      </p:sp>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52BC0D75-E208-464A-88C1-CB84E619715A}"/>
              </a:ext>
            </a:extLst>
          </p:cNvPr>
          <p:cNvSpPr>
            <a:spLocks noGrp="1"/>
          </p:cNvSpPr>
          <p:nvPr>
            <p:ph type="title"/>
          </p:nvPr>
        </p:nvSpPr>
        <p:spPr/>
        <p:txBody>
          <a:bodyPr/>
          <a:lstStyle/>
          <a:p>
            <a:r>
              <a:rPr lang="en-GB" dirty="0"/>
              <a:t>1AS-2 Read, write and interpret additive equations</a:t>
            </a:r>
          </a:p>
        </p:txBody>
      </p:sp>
      <p:pic>
        <p:nvPicPr>
          <p:cNvPr id="5" name="Picture 4">
            <a:extLst>
              <a:ext uri="{FF2B5EF4-FFF2-40B4-BE49-F238E27FC236}">
                <a16:creationId xmlns:a16="http://schemas.microsoft.com/office/drawing/2014/main" id="{445CF1D8-65D1-4424-9027-3E536CA1C4C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31589" y="1646937"/>
            <a:ext cx="4616473" cy="3141455"/>
          </a:xfrm>
          <a:prstGeom prst="rect">
            <a:avLst/>
          </a:prstGeom>
        </p:spPr>
      </p:pic>
      <p:sp>
        <p:nvSpPr>
          <p:cNvPr id="12" name="TextBox 11">
            <a:extLst>
              <a:ext uri="{FF2B5EF4-FFF2-40B4-BE49-F238E27FC236}">
                <a16:creationId xmlns:a16="http://schemas.microsoft.com/office/drawing/2014/main" id="{2C008F9E-CA29-415F-918E-DFE9CA136B78}"/>
              </a:ext>
            </a:extLst>
          </p:cNvPr>
          <p:cNvSpPr txBox="1"/>
          <p:nvPr/>
        </p:nvSpPr>
        <p:spPr bwMode="auto">
          <a:xfrm>
            <a:off x="2577205" y="5103094"/>
            <a:ext cx="72008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4</a:t>
            </a:r>
          </a:p>
        </p:txBody>
      </p:sp>
      <p:sp>
        <p:nvSpPr>
          <p:cNvPr id="14" name="TextBox 13">
            <a:extLst>
              <a:ext uri="{FF2B5EF4-FFF2-40B4-BE49-F238E27FC236}">
                <a16:creationId xmlns:a16="http://schemas.microsoft.com/office/drawing/2014/main" id="{52B17E9B-779D-418E-8F9D-0CDF2B9A9B3C}"/>
              </a:ext>
            </a:extLst>
          </p:cNvPr>
          <p:cNvSpPr txBox="1"/>
          <p:nvPr/>
        </p:nvSpPr>
        <p:spPr bwMode="auto">
          <a:xfrm>
            <a:off x="3441301" y="5103094"/>
            <a:ext cx="72008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3</a:t>
            </a:r>
          </a:p>
        </p:txBody>
      </p:sp>
      <p:sp>
        <p:nvSpPr>
          <p:cNvPr id="15" name="TextBox 14">
            <a:extLst>
              <a:ext uri="{FF2B5EF4-FFF2-40B4-BE49-F238E27FC236}">
                <a16:creationId xmlns:a16="http://schemas.microsoft.com/office/drawing/2014/main" id="{C9BC2401-898C-4B71-B705-222C89E370C7}"/>
              </a:ext>
            </a:extLst>
          </p:cNvPr>
          <p:cNvSpPr txBox="1"/>
          <p:nvPr/>
        </p:nvSpPr>
        <p:spPr bwMode="auto">
          <a:xfrm>
            <a:off x="3009253" y="5103094"/>
            <a:ext cx="72008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a:t>
            </a:r>
          </a:p>
        </p:txBody>
      </p:sp>
      <p:sp>
        <p:nvSpPr>
          <p:cNvPr id="6" name="TextBox 19">
            <a:extLst>
              <a:ext uri="{FF2B5EF4-FFF2-40B4-BE49-F238E27FC236}">
                <a16:creationId xmlns:a16="http://schemas.microsoft.com/office/drawing/2014/main" id="{2F44E499-0776-46FE-BA8B-C5021AD32B0F}"/>
              </a:ext>
            </a:extLst>
          </p:cNvPr>
          <p:cNvSpPr txBox="1"/>
          <p:nvPr/>
        </p:nvSpPr>
        <p:spPr>
          <a:xfrm>
            <a:off x="6096000" y="4721981"/>
            <a:ext cx="5486401" cy="1138773"/>
          </a:xfrm>
          <a:prstGeom prst="rect">
            <a:avLst/>
          </a:prstGeom>
          <a:solidFill>
            <a:schemeClr val="accent2"/>
          </a:solidFill>
          <a:ln w="12700">
            <a:noFill/>
          </a:ln>
        </p:spPr>
        <p:txBody>
          <a:bodyPr wrap="square" rtlCol="0">
            <a:spAutoFit/>
          </a:bodyPr>
          <a:lstStyle>
            <a:defPPr>
              <a:defRPr lang="en-GB"/>
            </a:defPPr>
            <a:lvl1pPr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1pPr>
            <a:lvl2pPr marL="4572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2pPr>
            <a:lvl3pPr marL="9144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3pPr>
            <a:lvl4pPr marL="13716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4pPr>
            <a:lvl5pPr marL="18288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5pPr>
            <a:lvl6pPr marL="2286000" algn="l" defTabSz="914400" rtl="0" eaLnBrk="1" latinLnBrk="0" hangingPunct="1">
              <a:defRPr sz="2800" kern="1200">
                <a:solidFill>
                  <a:schemeClr val="tx1"/>
                </a:solidFill>
                <a:latin typeface="Arial" panose="020B0604020202020204" pitchFamily="34" charset="0"/>
                <a:ea typeface="+mn-ea"/>
                <a:cs typeface="+mn-cs"/>
              </a:defRPr>
            </a:lvl6pPr>
            <a:lvl7pPr marL="2743200" algn="l" defTabSz="914400" rtl="0" eaLnBrk="1" latinLnBrk="0" hangingPunct="1">
              <a:defRPr sz="2800" kern="1200">
                <a:solidFill>
                  <a:schemeClr val="tx1"/>
                </a:solidFill>
                <a:latin typeface="Arial" panose="020B0604020202020204" pitchFamily="34" charset="0"/>
                <a:ea typeface="+mn-ea"/>
                <a:cs typeface="+mn-cs"/>
              </a:defRPr>
            </a:lvl7pPr>
            <a:lvl8pPr marL="3200400" algn="l" defTabSz="914400" rtl="0" eaLnBrk="1" latinLnBrk="0" hangingPunct="1">
              <a:defRPr sz="2800" kern="1200">
                <a:solidFill>
                  <a:schemeClr val="tx1"/>
                </a:solidFill>
                <a:latin typeface="Arial" panose="020B0604020202020204" pitchFamily="34" charset="0"/>
                <a:ea typeface="+mn-ea"/>
                <a:cs typeface="+mn-cs"/>
              </a:defRPr>
            </a:lvl8pPr>
            <a:lvl9pPr marL="3657600" algn="l" defTabSz="914400" rtl="0" eaLnBrk="1" latinLnBrk="0" hangingPunct="1">
              <a:defRPr sz="2800" kern="1200">
                <a:solidFill>
                  <a:schemeClr val="tx1"/>
                </a:solidFill>
                <a:latin typeface="Arial" panose="020B0604020202020204" pitchFamily="34" charset="0"/>
                <a:ea typeface="+mn-ea"/>
                <a:cs typeface="+mn-cs"/>
              </a:defRPr>
            </a:lvl9p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US" sz="2000" b="0" i="1" u="none" strike="noStrike" kern="1200" cap="none" spc="0" normalizeH="0" baseline="0" noProof="0" dirty="0">
                <a:ln>
                  <a:noFill/>
                </a:ln>
                <a:solidFill>
                  <a:schemeClr val="bg2"/>
                </a:solidFill>
                <a:effectLst/>
                <a:uLnTx/>
                <a:uFillTx/>
                <a:latin typeface="Arial" panose="020B0604020202020204" pitchFamily="34" charset="0"/>
                <a:ea typeface="+mn-ea"/>
                <a:cs typeface="+mn-cs"/>
              </a:rPr>
              <a:t>The 4 represents the 4 yellow flowers.</a:t>
            </a:r>
          </a:p>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US" sz="2000" b="0" i="1" u="none" strike="noStrike" kern="1200" cap="none" spc="0" normalizeH="0" baseline="0" noProof="0" dirty="0">
                <a:ln>
                  <a:noFill/>
                </a:ln>
                <a:solidFill>
                  <a:schemeClr val="bg2"/>
                </a:solidFill>
                <a:effectLst/>
                <a:uLnTx/>
                <a:uFillTx/>
                <a:latin typeface="Arial" panose="020B0604020202020204" pitchFamily="34" charset="0"/>
                <a:ea typeface="+mn-ea"/>
                <a:cs typeface="+mn-cs"/>
              </a:rPr>
              <a:t>The 3 represents the 3 red flowers.</a:t>
            </a:r>
          </a:p>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US" sz="2000" b="0" i="1" u="none" strike="noStrike" kern="1200" cap="none" spc="0" normalizeH="0" baseline="0" noProof="0" dirty="0">
                <a:ln>
                  <a:noFill/>
                </a:ln>
                <a:solidFill>
                  <a:schemeClr val="bg2"/>
                </a:solidFill>
                <a:effectLst/>
                <a:uLnTx/>
                <a:uFillTx/>
                <a:latin typeface="Arial" panose="020B0604020202020204" pitchFamily="34" charset="0"/>
                <a:ea typeface="+mn-ea"/>
                <a:cs typeface="+mn-cs"/>
              </a:rPr>
              <a:t>We can write this as 4 plus 3.</a:t>
            </a:r>
            <a:endParaRPr kumimoji="0" lang="en-GB" sz="2000" b="0" i="1" u="none" strike="noStrike" kern="1200" cap="none" spc="0" normalizeH="0" baseline="0" noProof="0" dirty="0">
              <a:ln>
                <a:noFill/>
              </a:ln>
              <a:solidFill>
                <a:schemeClr val="bg2"/>
              </a:solidFill>
              <a:effectLst/>
              <a:uLnTx/>
              <a:uFillTx/>
              <a:latin typeface="Arial" panose="020B0604020202020204" pitchFamily="34" charset="0"/>
              <a:ea typeface="+mn-ea"/>
              <a:cs typeface="+mn-cs"/>
            </a:endParaRPr>
          </a:p>
        </p:txBody>
      </p:sp>
      <p:sp>
        <p:nvSpPr>
          <p:cNvPr id="7" name="Content Placeholder 2">
            <a:extLst>
              <a:ext uri="{FF2B5EF4-FFF2-40B4-BE49-F238E27FC236}">
                <a16:creationId xmlns:a16="http://schemas.microsoft.com/office/drawing/2014/main" id="{C30526E1-2DC5-4F86-BA9B-E79333545A7F}"/>
              </a:ext>
            </a:extLst>
          </p:cNvPr>
          <p:cNvSpPr txBox="1">
            <a:spLocks/>
          </p:cNvSpPr>
          <p:nvPr/>
        </p:nvSpPr>
        <p:spPr>
          <a:xfrm>
            <a:off x="5930487" y="1618954"/>
            <a:ext cx="5919788" cy="4232036"/>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What do you notice about the flowers?</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How can we write an </a:t>
            </a:r>
            <a:r>
              <a:rPr kumimoji="0" lang="en-GB" sz="2000" b="0" i="1" u="none" strike="noStrike" kern="1200" cap="none" spc="0" normalizeH="0" baseline="0" noProof="0" dirty="0">
                <a:ln>
                  <a:noFill/>
                </a:ln>
                <a:solidFill>
                  <a:srgbClr val="585858"/>
                </a:solidFill>
                <a:effectLst/>
                <a:uLnTx/>
                <a:uFillTx/>
                <a:latin typeface="Arial"/>
                <a:ea typeface="+mn-ea"/>
                <a:cs typeface="+mn-cs"/>
              </a:rPr>
              <a:t>expression </a:t>
            </a:r>
            <a:r>
              <a:rPr kumimoji="0" lang="en-GB" sz="2000" b="0" i="0" u="none" strike="noStrike" kern="1200" cap="none" spc="0" normalizeH="0" baseline="0" noProof="0" dirty="0">
                <a:ln>
                  <a:noFill/>
                </a:ln>
                <a:solidFill>
                  <a:srgbClr val="585858"/>
                </a:solidFill>
                <a:effectLst/>
                <a:uLnTx/>
                <a:uFillTx/>
                <a:latin typeface="Arial"/>
                <a:ea typeface="+mn-ea"/>
                <a:cs typeface="+mn-cs"/>
              </a:rPr>
              <a:t>using numbers and the addition sign to tell us about the picture? </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Make the addition sign with your fingers and remember to say </a:t>
            </a:r>
            <a:r>
              <a:rPr kumimoji="0" lang="en-GB" sz="2000" b="0" i="1" u="none" strike="noStrike" kern="1200" cap="none" spc="0" normalizeH="0" baseline="0" noProof="0" dirty="0">
                <a:ln>
                  <a:noFill/>
                </a:ln>
                <a:solidFill>
                  <a:srgbClr val="585858"/>
                </a:solidFill>
                <a:effectLst/>
                <a:uLnTx/>
                <a:uFillTx/>
                <a:latin typeface="Arial"/>
                <a:ea typeface="+mn-ea"/>
                <a:cs typeface="+mn-cs"/>
              </a:rPr>
              <a:t>plus </a:t>
            </a:r>
            <a:r>
              <a:rPr kumimoji="0" lang="en-GB" sz="2000" b="0" u="none" strike="noStrike" kern="1200" cap="none" spc="0" normalizeH="0" baseline="0" noProof="0" dirty="0">
                <a:ln>
                  <a:noFill/>
                </a:ln>
                <a:solidFill>
                  <a:srgbClr val="585858"/>
                </a:solidFill>
                <a:effectLst/>
                <a:uLnTx/>
                <a:uFillTx/>
                <a:latin typeface="Arial"/>
                <a:ea typeface="+mn-ea"/>
                <a:cs typeface="+mn-cs"/>
              </a:rPr>
              <a:t>or</a:t>
            </a:r>
            <a:r>
              <a:rPr kumimoji="0" lang="en-GB" sz="2000" b="0" i="1" u="none" strike="noStrike" kern="1200" cap="none" spc="0" normalizeH="0" baseline="0" noProof="0" dirty="0">
                <a:ln>
                  <a:noFill/>
                </a:ln>
                <a:solidFill>
                  <a:srgbClr val="585858"/>
                </a:solidFill>
                <a:effectLst/>
                <a:uLnTx/>
                <a:uFillTx/>
                <a:latin typeface="Arial"/>
                <a:ea typeface="+mn-ea"/>
                <a:cs typeface="+mn-cs"/>
              </a:rPr>
              <a:t> add</a:t>
            </a:r>
            <a:r>
              <a:rPr kumimoji="0" lang="en-GB" sz="2000" b="0" i="0" u="none" strike="noStrike" kern="1200" cap="none" spc="0" normalizeH="0" baseline="0" noProof="0" dirty="0">
                <a:ln>
                  <a:noFill/>
                </a:ln>
                <a:solidFill>
                  <a:srgbClr val="585858"/>
                </a:solidFill>
                <a:effectLst/>
                <a:uLnTx/>
                <a:uFillTx/>
                <a:latin typeface="Arial"/>
                <a:ea typeface="+mn-ea"/>
                <a:cs typeface="+mn-cs"/>
              </a:rPr>
              <a:t> when you see it.</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What does the 4 mean? What does the 3 mean?</a:t>
            </a: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p:txBody>
      </p:sp>
    </p:spTree>
    <p:extLst>
      <p:ext uri="{BB962C8B-B14F-4D97-AF65-F5344CB8AC3E}">
        <p14:creationId xmlns:p14="http://schemas.microsoft.com/office/powerpoint/2010/main" val="1952400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500"/>
                                        <p:tgtEl>
                                          <p:spTgt spid="12"/>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4"/>
                                        </p:tgtEl>
                                        <p:attrNameLst>
                                          <p:attrName>style.visibility</p:attrName>
                                        </p:attrNameLst>
                                      </p:cBhvr>
                                      <p:to>
                                        <p:strVal val="visible"/>
                                      </p:to>
                                    </p:set>
                                    <p:animEffect transition="in" filter="fade">
                                      <p:cBhvr>
                                        <p:cTn id="10" dur="500"/>
                                        <p:tgtEl>
                                          <p:spTgt spid="14"/>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5"/>
                                        </p:tgtEl>
                                        <p:attrNameLst>
                                          <p:attrName>style.visibility</p:attrName>
                                        </p:attrNameLst>
                                      </p:cBhvr>
                                      <p:to>
                                        <p:strVal val="visible"/>
                                      </p:to>
                                    </p:set>
                                    <p:animEffect transition="in" filter="fade">
                                      <p:cBhvr>
                                        <p:cTn id="13"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4" grpId="0"/>
      <p:bldP spid="15"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B826195C-5553-4852-82B6-D3FB7F249B53}"/>
              </a:ext>
            </a:extLst>
          </p:cNvPr>
          <p:cNvSpPr>
            <a:spLocks noGrp="1"/>
          </p:cNvSpPr>
          <p:nvPr>
            <p:ph type="title"/>
          </p:nvPr>
        </p:nvSpPr>
        <p:spPr/>
        <p:txBody>
          <a:bodyPr/>
          <a:lstStyle/>
          <a:p>
            <a:r>
              <a:rPr lang="en-GB" dirty="0"/>
              <a:t>1AS-2 Read, write and interpret additive equations</a:t>
            </a:r>
          </a:p>
        </p:txBody>
      </p:sp>
      <p:sp>
        <p:nvSpPr>
          <p:cNvPr id="12" name="TextBox 11">
            <a:extLst>
              <a:ext uri="{FF2B5EF4-FFF2-40B4-BE49-F238E27FC236}">
                <a16:creationId xmlns:a16="http://schemas.microsoft.com/office/drawing/2014/main" id="{2C008F9E-CA29-415F-918E-DFE9CA136B78}"/>
              </a:ext>
            </a:extLst>
          </p:cNvPr>
          <p:cNvSpPr txBox="1"/>
          <p:nvPr/>
        </p:nvSpPr>
        <p:spPr bwMode="auto">
          <a:xfrm>
            <a:off x="1763572" y="5773110"/>
            <a:ext cx="72008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3</a:t>
            </a:r>
          </a:p>
        </p:txBody>
      </p:sp>
      <p:sp>
        <p:nvSpPr>
          <p:cNvPr id="14" name="TextBox 13">
            <a:extLst>
              <a:ext uri="{FF2B5EF4-FFF2-40B4-BE49-F238E27FC236}">
                <a16:creationId xmlns:a16="http://schemas.microsoft.com/office/drawing/2014/main" id="{52B17E9B-779D-418E-8F9D-0CDF2B9A9B3C}"/>
              </a:ext>
            </a:extLst>
          </p:cNvPr>
          <p:cNvSpPr txBox="1"/>
          <p:nvPr/>
        </p:nvSpPr>
        <p:spPr bwMode="auto">
          <a:xfrm>
            <a:off x="4067828" y="5773110"/>
            <a:ext cx="72008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4</a:t>
            </a:r>
          </a:p>
        </p:txBody>
      </p:sp>
      <p:sp>
        <p:nvSpPr>
          <p:cNvPr id="15" name="TextBox 14">
            <a:extLst>
              <a:ext uri="{FF2B5EF4-FFF2-40B4-BE49-F238E27FC236}">
                <a16:creationId xmlns:a16="http://schemas.microsoft.com/office/drawing/2014/main" id="{C9BC2401-898C-4B71-B705-222C89E370C7}"/>
              </a:ext>
            </a:extLst>
          </p:cNvPr>
          <p:cNvSpPr txBox="1"/>
          <p:nvPr/>
        </p:nvSpPr>
        <p:spPr bwMode="auto">
          <a:xfrm>
            <a:off x="2987708" y="5773110"/>
            <a:ext cx="72008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a:t>
            </a:r>
          </a:p>
        </p:txBody>
      </p:sp>
      <p:pic>
        <p:nvPicPr>
          <p:cNvPr id="9" name="Picture 8">
            <a:extLst>
              <a:ext uri="{FF2B5EF4-FFF2-40B4-BE49-F238E27FC236}">
                <a16:creationId xmlns:a16="http://schemas.microsoft.com/office/drawing/2014/main" id="{E4C06B7F-3B5D-4E9C-83AE-5973110ABC46}"/>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18273231">
            <a:off x="2556121" y="2064424"/>
            <a:ext cx="3617679" cy="3126340"/>
          </a:xfrm>
          <a:prstGeom prst="rect">
            <a:avLst/>
          </a:prstGeom>
        </p:spPr>
      </p:pic>
      <p:pic>
        <p:nvPicPr>
          <p:cNvPr id="7" name="Picture 6">
            <a:extLst>
              <a:ext uri="{FF2B5EF4-FFF2-40B4-BE49-F238E27FC236}">
                <a16:creationId xmlns:a16="http://schemas.microsoft.com/office/drawing/2014/main" id="{3FF99A10-94F0-4966-806E-1503F0D30C00}"/>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rot="3028502">
            <a:off x="544377" y="1963384"/>
            <a:ext cx="3296723" cy="3241250"/>
          </a:xfrm>
          <a:prstGeom prst="rect">
            <a:avLst/>
          </a:prstGeom>
        </p:spPr>
      </p:pic>
      <p:sp>
        <p:nvSpPr>
          <p:cNvPr id="5" name="TextBox 19">
            <a:extLst>
              <a:ext uri="{FF2B5EF4-FFF2-40B4-BE49-F238E27FC236}">
                <a16:creationId xmlns:a16="http://schemas.microsoft.com/office/drawing/2014/main" id="{2D413E05-4C51-4924-A102-70D2DE52400F}"/>
              </a:ext>
            </a:extLst>
          </p:cNvPr>
          <p:cNvSpPr txBox="1"/>
          <p:nvPr/>
        </p:nvSpPr>
        <p:spPr>
          <a:xfrm>
            <a:off x="6096000" y="5719249"/>
            <a:ext cx="5486401" cy="400110"/>
          </a:xfrm>
          <a:prstGeom prst="rect">
            <a:avLst/>
          </a:prstGeom>
          <a:solidFill>
            <a:schemeClr val="accent2"/>
          </a:solidFill>
          <a:ln w="12700">
            <a:noFill/>
          </a:ln>
        </p:spPr>
        <p:txBody>
          <a:bodyPr wrap="square" rtlCol="0">
            <a:spAutoFit/>
          </a:bodyPr>
          <a:lstStyle>
            <a:defPPr>
              <a:defRPr lang="en-GB"/>
            </a:defPPr>
            <a:lvl1pPr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1pPr>
            <a:lvl2pPr marL="4572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2pPr>
            <a:lvl3pPr marL="9144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3pPr>
            <a:lvl4pPr marL="13716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4pPr>
            <a:lvl5pPr marL="18288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5pPr>
            <a:lvl6pPr marL="2286000" algn="l" defTabSz="914400" rtl="0" eaLnBrk="1" latinLnBrk="0" hangingPunct="1">
              <a:defRPr sz="2800" kern="1200">
                <a:solidFill>
                  <a:schemeClr val="tx1"/>
                </a:solidFill>
                <a:latin typeface="Arial" panose="020B0604020202020204" pitchFamily="34" charset="0"/>
                <a:ea typeface="+mn-ea"/>
                <a:cs typeface="+mn-cs"/>
              </a:defRPr>
            </a:lvl6pPr>
            <a:lvl7pPr marL="2743200" algn="l" defTabSz="914400" rtl="0" eaLnBrk="1" latinLnBrk="0" hangingPunct="1">
              <a:defRPr sz="2800" kern="1200">
                <a:solidFill>
                  <a:schemeClr val="tx1"/>
                </a:solidFill>
                <a:latin typeface="Arial" panose="020B0604020202020204" pitchFamily="34" charset="0"/>
                <a:ea typeface="+mn-ea"/>
                <a:cs typeface="+mn-cs"/>
              </a:defRPr>
            </a:lvl7pPr>
            <a:lvl8pPr marL="3200400" algn="l" defTabSz="914400" rtl="0" eaLnBrk="1" latinLnBrk="0" hangingPunct="1">
              <a:defRPr sz="2800" kern="1200">
                <a:solidFill>
                  <a:schemeClr val="tx1"/>
                </a:solidFill>
                <a:latin typeface="Arial" panose="020B0604020202020204" pitchFamily="34" charset="0"/>
                <a:ea typeface="+mn-ea"/>
                <a:cs typeface="+mn-cs"/>
              </a:defRPr>
            </a:lvl8pPr>
            <a:lvl9pPr marL="3657600" algn="l" defTabSz="914400" rtl="0" eaLnBrk="1" latinLnBrk="0" hangingPunct="1">
              <a:defRPr sz="2800" kern="1200">
                <a:solidFill>
                  <a:schemeClr val="tx1"/>
                </a:solidFill>
                <a:latin typeface="Arial" panose="020B0604020202020204" pitchFamily="34" charset="0"/>
                <a:ea typeface="+mn-ea"/>
                <a:cs typeface="+mn-cs"/>
              </a:defRPr>
            </a:lvl9p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US" sz="2000" b="0" i="1" u="none" strike="noStrike" kern="1200" cap="none" spc="0" normalizeH="0" baseline="0" noProof="0" dirty="0">
                <a:ln>
                  <a:noFill/>
                </a:ln>
                <a:solidFill>
                  <a:schemeClr val="bg2"/>
                </a:solidFill>
                <a:effectLst/>
                <a:uLnTx/>
                <a:uFillTx/>
                <a:latin typeface="Arial" panose="020B0604020202020204" pitchFamily="34" charset="0"/>
                <a:ea typeface="+mn-ea"/>
                <a:cs typeface="+mn-cs"/>
              </a:rPr>
              <a:t>W</a:t>
            </a:r>
            <a:r>
              <a:rPr kumimoji="0" lang="en-GB" sz="2000" b="0" i="1" u="none" strike="noStrike" kern="1200" cap="none" spc="0" normalizeH="0" baseline="0" noProof="0" dirty="0">
                <a:ln>
                  <a:noFill/>
                </a:ln>
                <a:solidFill>
                  <a:schemeClr val="bg2"/>
                </a:solidFill>
                <a:effectLst/>
                <a:uLnTx/>
                <a:uFillTx/>
                <a:latin typeface="Arial" panose="020B0604020202020204" pitchFamily="34" charset="0"/>
                <a:ea typeface="+mn-ea"/>
                <a:cs typeface="+mn-cs"/>
              </a:rPr>
              <a:t>e can write the addends in either order.</a:t>
            </a:r>
          </a:p>
        </p:txBody>
      </p:sp>
      <p:sp>
        <p:nvSpPr>
          <p:cNvPr id="6" name="Content Placeholder 2">
            <a:extLst>
              <a:ext uri="{FF2B5EF4-FFF2-40B4-BE49-F238E27FC236}">
                <a16:creationId xmlns:a16="http://schemas.microsoft.com/office/drawing/2014/main" id="{1302272D-C10D-4456-A61F-5315E49AA394}"/>
              </a:ext>
            </a:extLst>
          </p:cNvPr>
          <p:cNvSpPr txBox="1">
            <a:spLocks/>
          </p:cNvSpPr>
          <p:nvPr/>
        </p:nvSpPr>
        <p:spPr>
          <a:xfrm>
            <a:off x="6126023" y="1472499"/>
            <a:ext cx="5456378" cy="3886075"/>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How can we write an expression to show the cubes in these hands?</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How could we write the expression if the hands switch around?</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Did you see that the position of the </a:t>
            </a:r>
            <a:r>
              <a:rPr kumimoji="0" lang="en-GB" sz="2000" b="0" i="1" u="none" strike="noStrike" kern="1200" cap="none" spc="0" normalizeH="0" baseline="0" noProof="0" dirty="0">
                <a:ln>
                  <a:noFill/>
                </a:ln>
                <a:solidFill>
                  <a:srgbClr val="585858"/>
                </a:solidFill>
                <a:effectLst/>
                <a:uLnTx/>
                <a:uFillTx/>
                <a:latin typeface="Arial"/>
                <a:ea typeface="+mn-ea"/>
                <a:cs typeface="+mn-cs"/>
              </a:rPr>
              <a:t>addends </a:t>
            </a:r>
            <a:r>
              <a:rPr kumimoji="0" lang="en-GB" sz="2000" b="0" i="0" u="none" strike="noStrike" kern="1200" cap="none" spc="0" normalizeH="0" baseline="0" noProof="0" dirty="0">
                <a:ln>
                  <a:noFill/>
                </a:ln>
                <a:solidFill>
                  <a:srgbClr val="585858"/>
                </a:solidFill>
                <a:effectLst/>
                <a:uLnTx/>
                <a:uFillTx/>
                <a:latin typeface="Arial"/>
                <a:ea typeface="+mn-ea"/>
                <a:cs typeface="+mn-cs"/>
              </a:rPr>
              <a:t>changed? Why did they change?</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Put some cubes in </a:t>
            </a:r>
            <a:r>
              <a:rPr kumimoji="0" lang="en-GB" sz="2000" b="0" i="1" u="none" strike="noStrike" kern="1200" cap="none" spc="0" normalizeH="0" baseline="0" noProof="0" dirty="0">
                <a:ln>
                  <a:noFill/>
                </a:ln>
                <a:solidFill>
                  <a:srgbClr val="585858"/>
                </a:solidFill>
                <a:effectLst/>
                <a:uLnTx/>
                <a:uFillTx/>
                <a:latin typeface="Arial"/>
                <a:ea typeface="+mn-ea"/>
                <a:cs typeface="+mn-cs"/>
              </a:rPr>
              <a:t>your </a:t>
            </a:r>
            <a:r>
              <a:rPr kumimoji="0" lang="en-GB" sz="2000" b="0" i="0" u="none" strike="noStrike" kern="1200" cap="none" spc="0" normalizeH="0" baseline="0" noProof="0" dirty="0">
                <a:ln>
                  <a:noFill/>
                </a:ln>
                <a:solidFill>
                  <a:srgbClr val="585858"/>
                </a:solidFill>
                <a:effectLst/>
                <a:uLnTx/>
                <a:uFillTx/>
                <a:latin typeface="Arial"/>
                <a:ea typeface="+mn-ea"/>
                <a:cs typeface="+mn-cs"/>
              </a:rPr>
              <a:t>hands. You friend can write an expression, then switch your hands for them to write a new expression!</a:t>
            </a:r>
            <a:endParaRPr kumimoji="0" lang="en-GB" sz="2000" b="0" i="0" u="none" strike="noStrike" kern="0" cap="none" spc="0" normalizeH="0" baseline="0" noProof="0" dirty="0">
              <a:ln>
                <a:noFill/>
              </a:ln>
              <a:solidFill>
                <a:srgbClr val="000000"/>
              </a:solidFill>
              <a:effectLst/>
              <a:uLnTx/>
              <a:uFillTx/>
              <a:latin typeface="Arial"/>
              <a:ea typeface="+mn-ea"/>
              <a:cs typeface="+mn-cs"/>
            </a:endParaRPr>
          </a:p>
        </p:txBody>
      </p:sp>
    </p:spTree>
    <p:extLst>
      <p:ext uri="{BB962C8B-B14F-4D97-AF65-F5344CB8AC3E}">
        <p14:creationId xmlns:p14="http://schemas.microsoft.com/office/powerpoint/2010/main" val="8072374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500"/>
                                        <p:tgtEl>
                                          <p:spTgt spid="12"/>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4"/>
                                        </p:tgtEl>
                                        <p:attrNameLst>
                                          <p:attrName>style.visibility</p:attrName>
                                        </p:attrNameLst>
                                      </p:cBhvr>
                                      <p:to>
                                        <p:strVal val="visible"/>
                                      </p:to>
                                    </p:set>
                                    <p:animEffect transition="in" filter="fade">
                                      <p:cBhvr>
                                        <p:cTn id="10" dur="500"/>
                                        <p:tgtEl>
                                          <p:spTgt spid="14"/>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5"/>
                                        </p:tgtEl>
                                        <p:attrNameLst>
                                          <p:attrName>style.visibility</p:attrName>
                                        </p:attrNameLst>
                                      </p:cBhvr>
                                      <p:to>
                                        <p:strVal val="visible"/>
                                      </p:to>
                                    </p:set>
                                    <p:animEffect transition="in" filter="fade">
                                      <p:cBhvr>
                                        <p:cTn id="13" dur="500"/>
                                        <p:tgtEl>
                                          <p:spTgt spid="15"/>
                                        </p:tgtEl>
                                      </p:cBhvr>
                                    </p:animEffect>
                                  </p:childTnLst>
                                </p:cTn>
                              </p:par>
                            </p:childTnLst>
                          </p:cTn>
                        </p:par>
                      </p:childTnLst>
                    </p:cTn>
                  </p:par>
                  <p:par>
                    <p:cTn id="14" fill="hold">
                      <p:stCondLst>
                        <p:cond delay="indefinite"/>
                      </p:stCondLst>
                      <p:childTnLst>
                        <p:par>
                          <p:cTn id="15" fill="hold">
                            <p:stCondLst>
                              <p:cond delay="0"/>
                            </p:stCondLst>
                            <p:childTnLst>
                              <p:par>
                                <p:cTn id="16" presetID="8" presetClass="emph" presetSubtype="0" fill="hold" nodeType="clickEffect">
                                  <p:stCondLst>
                                    <p:cond delay="0"/>
                                  </p:stCondLst>
                                  <p:childTnLst>
                                    <p:animRot by="-2580000">
                                      <p:cBhvr>
                                        <p:cTn id="17" dur="1000" fill="hold"/>
                                        <p:tgtEl>
                                          <p:spTgt spid="7"/>
                                        </p:tgtEl>
                                        <p:attrNameLst>
                                          <p:attrName>r</p:attrName>
                                        </p:attrNameLst>
                                      </p:cBhvr>
                                    </p:animRot>
                                  </p:childTnLst>
                                </p:cTn>
                              </p:par>
                              <p:par>
                                <p:cTn id="18" presetID="8" presetClass="emph" presetSubtype="0" fill="hold" nodeType="withEffect">
                                  <p:stCondLst>
                                    <p:cond delay="0"/>
                                  </p:stCondLst>
                                  <p:childTnLst>
                                    <p:animRot by="2580000">
                                      <p:cBhvr>
                                        <p:cTn id="19" dur="1000" fill="hold"/>
                                        <p:tgtEl>
                                          <p:spTgt spid="9"/>
                                        </p:tgtEl>
                                        <p:attrNameLst>
                                          <p:attrName>r</p:attrName>
                                        </p:attrNameLst>
                                      </p:cBhvr>
                                    </p:animRot>
                                  </p:childTnLst>
                                </p:cTn>
                              </p:par>
                              <p:par>
                                <p:cTn id="20" presetID="63" presetClass="path" presetSubtype="0" accel="50000" decel="50000" fill="hold" nodeType="withEffect">
                                  <p:stCondLst>
                                    <p:cond delay="0"/>
                                  </p:stCondLst>
                                  <p:childTnLst>
                                    <p:animMotion origin="layout" path="M 1.66667E-6 -3.7037E-7 L 0.20521 -3.7037E-7 " pathEditMode="relative" rAng="0" ptsTypes="AA">
                                      <p:cBhvr>
                                        <p:cTn id="21" dur="1000" fill="hold"/>
                                        <p:tgtEl>
                                          <p:spTgt spid="7"/>
                                        </p:tgtEl>
                                        <p:attrNameLst>
                                          <p:attrName>ppt_x</p:attrName>
                                          <p:attrName>ppt_y</p:attrName>
                                        </p:attrNameLst>
                                      </p:cBhvr>
                                      <p:rCtr x="10243" y="0"/>
                                    </p:animMotion>
                                  </p:childTnLst>
                                </p:cTn>
                              </p:par>
                              <p:par>
                                <p:cTn id="22" presetID="35" presetClass="path" presetSubtype="0" accel="50000" decel="50000" fill="hold" nodeType="withEffect">
                                  <p:stCondLst>
                                    <p:cond delay="0"/>
                                  </p:stCondLst>
                                  <p:childTnLst>
                                    <p:animMotion origin="layout" path="M -0.00087 -3.7037E-7 L -0.18281 -0.00486 " pathEditMode="relative" rAng="0" ptsTypes="AA">
                                      <p:cBhvr>
                                        <p:cTn id="23" dur="1000" fill="hold"/>
                                        <p:tgtEl>
                                          <p:spTgt spid="9"/>
                                        </p:tgtEl>
                                        <p:attrNameLst>
                                          <p:attrName>ppt_x</p:attrName>
                                          <p:attrName>ppt_y</p:attrName>
                                        </p:attrNameLst>
                                      </p:cBhvr>
                                      <p:rCtr x="-9097" y="-255"/>
                                    </p:animMotion>
                                  </p:childTnLst>
                                </p:cTn>
                              </p:par>
                              <p:par>
                                <p:cTn id="24" presetID="63" presetClass="path" presetSubtype="0" accel="50000" decel="50000" fill="hold" grpId="1" nodeType="withEffect">
                                  <p:stCondLst>
                                    <p:cond delay="0"/>
                                  </p:stCondLst>
                                  <p:childTnLst>
                                    <p:animMotion origin="layout" path="M 0 0 L 0.25 0 E" pathEditMode="relative" ptsTypes="">
                                      <p:cBhvr>
                                        <p:cTn id="25" dur="1000" fill="hold"/>
                                        <p:tgtEl>
                                          <p:spTgt spid="12"/>
                                        </p:tgtEl>
                                        <p:attrNameLst>
                                          <p:attrName>ppt_x</p:attrName>
                                          <p:attrName>ppt_y</p:attrName>
                                        </p:attrNameLst>
                                      </p:cBhvr>
                                    </p:animMotion>
                                  </p:childTnLst>
                                </p:cTn>
                              </p:par>
                              <p:par>
                                <p:cTn id="26" presetID="35" presetClass="path" presetSubtype="0" accel="50000" decel="50000" fill="hold" grpId="1" nodeType="withEffect">
                                  <p:stCondLst>
                                    <p:cond delay="0"/>
                                  </p:stCondLst>
                                  <p:childTnLst>
                                    <p:animMotion origin="layout" path="M 0 0 L -0.25 0 E" pathEditMode="relative" ptsTypes="">
                                      <p:cBhvr>
                                        <p:cTn id="27" dur="1000" fill="hold"/>
                                        <p:tgtEl>
                                          <p:spTgt spid="14"/>
                                        </p:tgtEl>
                                        <p:attrNameLst>
                                          <p:attrName>ppt_x</p:attrName>
                                          <p:attrName>ppt_y</p:attrName>
                                        </p:attrNameLst>
                                      </p:cBhvr>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2" grpId="1"/>
      <p:bldP spid="14" grpId="0"/>
      <p:bldP spid="14" grpId="1"/>
      <p:bldP spid="15"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FF23D095-44B3-4BD6-AA17-507D85279692}"/>
              </a:ext>
            </a:extLst>
          </p:cNvPr>
          <p:cNvSpPr>
            <a:spLocks noGrp="1"/>
          </p:cNvSpPr>
          <p:nvPr>
            <p:ph type="title"/>
          </p:nvPr>
        </p:nvSpPr>
        <p:spPr/>
        <p:txBody>
          <a:bodyPr/>
          <a:lstStyle/>
          <a:p>
            <a:r>
              <a:rPr lang="en-GB" dirty="0"/>
              <a:t>1AS-2 Read, write and interpret additive equations</a:t>
            </a:r>
          </a:p>
        </p:txBody>
      </p:sp>
      <p:pic>
        <p:nvPicPr>
          <p:cNvPr id="4" name="Picture 3">
            <a:extLst>
              <a:ext uri="{FF2B5EF4-FFF2-40B4-BE49-F238E27FC236}">
                <a16:creationId xmlns:a16="http://schemas.microsoft.com/office/drawing/2014/main" id="{A2F65FCA-8270-4D9E-9959-4C8D970EFEC3}"/>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1494694" y="1274166"/>
            <a:ext cx="1468965" cy="1578770"/>
          </a:xfrm>
          <a:prstGeom prst="rect">
            <a:avLst/>
          </a:prstGeom>
        </p:spPr>
      </p:pic>
      <p:sp>
        <p:nvSpPr>
          <p:cNvPr id="10" name="TextBox 9">
            <a:extLst>
              <a:ext uri="{FF2B5EF4-FFF2-40B4-BE49-F238E27FC236}">
                <a16:creationId xmlns:a16="http://schemas.microsoft.com/office/drawing/2014/main" id="{8FC98F51-3768-4EAE-B6C9-5C5BB530D1ED}"/>
              </a:ext>
            </a:extLst>
          </p:cNvPr>
          <p:cNvSpPr txBox="1"/>
          <p:nvPr/>
        </p:nvSpPr>
        <p:spPr bwMode="auto">
          <a:xfrm>
            <a:off x="2637802" y="4869913"/>
            <a:ext cx="72008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5</a:t>
            </a:r>
          </a:p>
        </p:txBody>
      </p:sp>
      <p:sp>
        <p:nvSpPr>
          <p:cNvPr id="11" name="TextBox 10">
            <a:extLst>
              <a:ext uri="{FF2B5EF4-FFF2-40B4-BE49-F238E27FC236}">
                <a16:creationId xmlns:a16="http://schemas.microsoft.com/office/drawing/2014/main" id="{635F122B-E0C4-4137-86CD-502D0A055535}"/>
              </a:ext>
            </a:extLst>
          </p:cNvPr>
          <p:cNvSpPr txBox="1"/>
          <p:nvPr/>
        </p:nvSpPr>
        <p:spPr bwMode="auto">
          <a:xfrm>
            <a:off x="3501898" y="4869913"/>
            <a:ext cx="72008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2</a:t>
            </a:r>
          </a:p>
        </p:txBody>
      </p:sp>
      <p:sp>
        <p:nvSpPr>
          <p:cNvPr id="13" name="TextBox 12">
            <a:extLst>
              <a:ext uri="{FF2B5EF4-FFF2-40B4-BE49-F238E27FC236}">
                <a16:creationId xmlns:a16="http://schemas.microsoft.com/office/drawing/2014/main" id="{7F5226EA-2A28-47E0-AEA4-1B29E2247BAE}"/>
              </a:ext>
            </a:extLst>
          </p:cNvPr>
          <p:cNvSpPr txBox="1"/>
          <p:nvPr/>
        </p:nvSpPr>
        <p:spPr bwMode="auto">
          <a:xfrm>
            <a:off x="3069850" y="4869913"/>
            <a:ext cx="72008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a:t>
            </a:r>
          </a:p>
        </p:txBody>
      </p:sp>
      <p:sp>
        <p:nvSpPr>
          <p:cNvPr id="42" name="Rectangle 41">
            <a:extLst>
              <a:ext uri="{FF2B5EF4-FFF2-40B4-BE49-F238E27FC236}">
                <a16:creationId xmlns:a16="http://schemas.microsoft.com/office/drawing/2014/main" id="{494588DE-AF9A-4038-BDD7-9BE16CF58A58}"/>
              </a:ext>
            </a:extLst>
          </p:cNvPr>
          <p:cNvSpPr/>
          <p:nvPr/>
        </p:nvSpPr>
        <p:spPr bwMode="auto">
          <a:xfrm>
            <a:off x="2705818" y="4687967"/>
            <a:ext cx="1584080" cy="605681"/>
          </a:xfrm>
          <a:prstGeom prst="rect">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pic>
        <p:nvPicPr>
          <p:cNvPr id="19" name="Picture 18">
            <a:extLst>
              <a:ext uri="{FF2B5EF4-FFF2-40B4-BE49-F238E27FC236}">
                <a16:creationId xmlns:a16="http://schemas.microsoft.com/office/drawing/2014/main" id="{DA0204E1-5B6A-4874-B5DF-649EB6181DE3}"/>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t="-3"/>
          <a:stretch/>
        </p:blipFill>
        <p:spPr>
          <a:xfrm>
            <a:off x="2963658" y="1275418"/>
            <a:ext cx="936104" cy="1296144"/>
          </a:xfrm>
          <a:prstGeom prst="rect">
            <a:avLst/>
          </a:prstGeom>
        </p:spPr>
      </p:pic>
      <p:pic>
        <p:nvPicPr>
          <p:cNvPr id="20" name="Picture 19">
            <a:extLst>
              <a:ext uri="{FF2B5EF4-FFF2-40B4-BE49-F238E27FC236}">
                <a16:creationId xmlns:a16="http://schemas.microsoft.com/office/drawing/2014/main" id="{1845DC6D-8FCF-4A74-A076-730FEB885660}"/>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t="-2"/>
          <a:stretch/>
        </p:blipFill>
        <p:spPr>
          <a:xfrm>
            <a:off x="4115786" y="1268760"/>
            <a:ext cx="1296144" cy="1584176"/>
          </a:xfrm>
          <a:prstGeom prst="rect">
            <a:avLst/>
          </a:prstGeom>
        </p:spPr>
      </p:pic>
      <p:pic>
        <p:nvPicPr>
          <p:cNvPr id="21" name="Picture 20">
            <a:extLst>
              <a:ext uri="{FF2B5EF4-FFF2-40B4-BE49-F238E27FC236}">
                <a16:creationId xmlns:a16="http://schemas.microsoft.com/office/drawing/2014/main" id="{BCFEF829-C6BA-441C-A254-9EFA53F01AD0}"/>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r="-4828"/>
          <a:stretch/>
        </p:blipFill>
        <p:spPr>
          <a:xfrm>
            <a:off x="4691850" y="2780928"/>
            <a:ext cx="936104" cy="1296144"/>
          </a:xfrm>
          <a:prstGeom prst="teardrop">
            <a:avLst/>
          </a:prstGeom>
        </p:spPr>
      </p:pic>
      <p:pic>
        <p:nvPicPr>
          <p:cNvPr id="22" name="Picture 21">
            <a:extLst>
              <a:ext uri="{FF2B5EF4-FFF2-40B4-BE49-F238E27FC236}">
                <a16:creationId xmlns:a16="http://schemas.microsoft.com/office/drawing/2014/main" id="{4745E57C-B0E4-4351-AD02-B4834F3FABEB}"/>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a:stretch/>
        </p:blipFill>
        <p:spPr>
          <a:xfrm>
            <a:off x="3755746" y="3075618"/>
            <a:ext cx="864096" cy="1152128"/>
          </a:xfrm>
          <a:prstGeom prst="rect">
            <a:avLst/>
          </a:prstGeom>
        </p:spPr>
      </p:pic>
      <p:pic>
        <p:nvPicPr>
          <p:cNvPr id="23" name="Picture 22">
            <a:extLst>
              <a:ext uri="{FF2B5EF4-FFF2-40B4-BE49-F238E27FC236}">
                <a16:creationId xmlns:a16="http://schemas.microsoft.com/office/drawing/2014/main" id="{47BC6A66-9B3A-4FFC-8A05-61BAD4DCF05B}"/>
              </a:ext>
            </a:extLst>
          </p:cNvPr>
          <p:cNvPicPr>
            <a:picLocks noChangeAspect="1"/>
          </p:cNvPicPr>
          <p:nvPr/>
        </p:nvPicPr>
        <p:blipFill rotWithShape="1">
          <a:blip r:embed="rId8" cstate="print">
            <a:extLst>
              <a:ext uri="{28A0092B-C50C-407E-A947-70E740481C1C}">
                <a14:useLocalDpi xmlns:a14="http://schemas.microsoft.com/office/drawing/2010/main" val="0"/>
              </a:ext>
            </a:extLst>
          </a:blip>
          <a:srcRect b="-4935"/>
          <a:stretch/>
        </p:blipFill>
        <p:spPr>
          <a:xfrm>
            <a:off x="2348358" y="3006264"/>
            <a:ext cx="1296144" cy="1646872"/>
          </a:xfrm>
          <a:prstGeom prst="rect">
            <a:avLst/>
          </a:prstGeom>
        </p:spPr>
      </p:pic>
      <p:pic>
        <p:nvPicPr>
          <p:cNvPr id="24" name="Picture 23">
            <a:extLst>
              <a:ext uri="{FF2B5EF4-FFF2-40B4-BE49-F238E27FC236}">
                <a16:creationId xmlns:a16="http://schemas.microsoft.com/office/drawing/2014/main" id="{9522BA5A-6C61-4EB7-BD53-C16BF5BDC57E}"/>
              </a:ext>
            </a:extLst>
          </p:cNvPr>
          <p:cNvPicPr>
            <a:picLocks noChangeAspect="1"/>
          </p:cNvPicPr>
          <p:nvPr/>
        </p:nvPicPr>
        <p:blipFill rotWithShape="1">
          <a:blip r:embed="rId9" cstate="print">
            <a:extLst>
              <a:ext uri="{28A0092B-C50C-407E-A947-70E740481C1C}">
                <a14:useLocalDpi xmlns:a14="http://schemas.microsoft.com/office/drawing/2010/main" val="0"/>
              </a:ext>
            </a:extLst>
          </a:blip>
          <a:srcRect/>
          <a:stretch/>
        </p:blipFill>
        <p:spPr>
          <a:xfrm>
            <a:off x="1455458" y="2859594"/>
            <a:ext cx="892901" cy="1152128"/>
          </a:xfrm>
          <a:prstGeom prst="rect">
            <a:avLst/>
          </a:prstGeom>
        </p:spPr>
      </p:pic>
      <p:sp>
        <p:nvSpPr>
          <p:cNvPr id="25" name="TextBox 24">
            <a:extLst>
              <a:ext uri="{FF2B5EF4-FFF2-40B4-BE49-F238E27FC236}">
                <a16:creationId xmlns:a16="http://schemas.microsoft.com/office/drawing/2014/main" id="{FB98A53A-DC0A-4630-BFE1-1F83532ADB7B}"/>
              </a:ext>
            </a:extLst>
          </p:cNvPr>
          <p:cNvSpPr txBox="1"/>
          <p:nvPr/>
        </p:nvSpPr>
        <p:spPr bwMode="auto">
          <a:xfrm>
            <a:off x="2637874" y="4869913"/>
            <a:ext cx="720080" cy="461665"/>
          </a:xfrm>
          <a:prstGeom prst="rect">
            <a:avLst/>
          </a:prstGeom>
          <a:solidFill>
            <a:schemeClr val="bg1"/>
          </a:solidFill>
          <a:ln>
            <a:noFill/>
          </a:ln>
          <a:extLs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4</a:t>
            </a:r>
          </a:p>
        </p:txBody>
      </p:sp>
      <p:sp>
        <p:nvSpPr>
          <p:cNvPr id="26" name="TextBox 25">
            <a:extLst>
              <a:ext uri="{FF2B5EF4-FFF2-40B4-BE49-F238E27FC236}">
                <a16:creationId xmlns:a16="http://schemas.microsoft.com/office/drawing/2014/main" id="{6FF4C512-FCA1-4C2F-B9FD-D6FDC949EB43}"/>
              </a:ext>
            </a:extLst>
          </p:cNvPr>
          <p:cNvSpPr txBox="1"/>
          <p:nvPr/>
        </p:nvSpPr>
        <p:spPr bwMode="auto">
          <a:xfrm>
            <a:off x="3501874" y="4869913"/>
            <a:ext cx="720080" cy="461665"/>
          </a:xfrm>
          <a:prstGeom prst="rect">
            <a:avLst/>
          </a:prstGeom>
          <a:solidFill>
            <a:schemeClr val="bg1"/>
          </a:solidFill>
          <a:ln>
            <a:noFill/>
          </a:ln>
          <a:extLs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3</a:t>
            </a:r>
          </a:p>
        </p:txBody>
      </p:sp>
      <p:sp>
        <p:nvSpPr>
          <p:cNvPr id="27" name="TextBox 26">
            <a:extLst>
              <a:ext uri="{FF2B5EF4-FFF2-40B4-BE49-F238E27FC236}">
                <a16:creationId xmlns:a16="http://schemas.microsoft.com/office/drawing/2014/main" id="{1240027E-E426-4EEE-BA8B-AEFE7EDA345A}"/>
              </a:ext>
            </a:extLst>
          </p:cNvPr>
          <p:cNvSpPr txBox="1"/>
          <p:nvPr/>
        </p:nvSpPr>
        <p:spPr bwMode="auto">
          <a:xfrm>
            <a:off x="3069874" y="4869913"/>
            <a:ext cx="720080" cy="461665"/>
          </a:xfrm>
          <a:prstGeom prst="rect">
            <a:avLst/>
          </a:prstGeom>
          <a:solidFill>
            <a:schemeClr val="bg1"/>
          </a:solidFill>
          <a:ln>
            <a:noFill/>
          </a:ln>
          <a:extLs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a:t>
            </a:r>
          </a:p>
        </p:txBody>
      </p:sp>
      <p:sp>
        <p:nvSpPr>
          <p:cNvPr id="40" name="Rectangle 39">
            <a:extLst>
              <a:ext uri="{FF2B5EF4-FFF2-40B4-BE49-F238E27FC236}">
                <a16:creationId xmlns:a16="http://schemas.microsoft.com/office/drawing/2014/main" id="{2F722F28-2E85-4574-B11F-64A2A3DEC8AA}"/>
              </a:ext>
            </a:extLst>
          </p:cNvPr>
          <p:cNvSpPr/>
          <p:nvPr/>
        </p:nvSpPr>
        <p:spPr bwMode="auto">
          <a:xfrm>
            <a:off x="2635796" y="4674080"/>
            <a:ext cx="1584080" cy="605681"/>
          </a:xfrm>
          <a:prstGeom prst="rect">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28" name="TextBox 27">
            <a:extLst>
              <a:ext uri="{FF2B5EF4-FFF2-40B4-BE49-F238E27FC236}">
                <a16:creationId xmlns:a16="http://schemas.microsoft.com/office/drawing/2014/main" id="{C7ED5995-8C95-40A2-B0FB-1D776761D592}"/>
              </a:ext>
            </a:extLst>
          </p:cNvPr>
          <p:cNvSpPr txBox="1"/>
          <p:nvPr/>
        </p:nvSpPr>
        <p:spPr bwMode="auto">
          <a:xfrm>
            <a:off x="2637802" y="4861097"/>
            <a:ext cx="720080" cy="461665"/>
          </a:xfrm>
          <a:prstGeom prst="rect">
            <a:avLst/>
          </a:prstGeom>
          <a:solidFill>
            <a:schemeClr val="bg1"/>
          </a:solidFill>
          <a:ln>
            <a:noFill/>
          </a:ln>
          <a:extLs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2</a:t>
            </a:r>
          </a:p>
        </p:txBody>
      </p:sp>
      <p:sp>
        <p:nvSpPr>
          <p:cNvPr id="29" name="TextBox 28">
            <a:extLst>
              <a:ext uri="{FF2B5EF4-FFF2-40B4-BE49-F238E27FC236}">
                <a16:creationId xmlns:a16="http://schemas.microsoft.com/office/drawing/2014/main" id="{3FD9B9E8-8F4D-4318-AE33-4FB9A04E0109}"/>
              </a:ext>
            </a:extLst>
          </p:cNvPr>
          <p:cNvSpPr txBox="1"/>
          <p:nvPr/>
        </p:nvSpPr>
        <p:spPr bwMode="auto">
          <a:xfrm>
            <a:off x="3501802" y="4861097"/>
            <a:ext cx="720080" cy="461665"/>
          </a:xfrm>
          <a:prstGeom prst="rect">
            <a:avLst/>
          </a:prstGeom>
          <a:solidFill>
            <a:schemeClr val="bg1"/>
          </a:solidFill>
          <a:ln>
            <a:noFill/>
          </a:ln>
          <a:extLs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5</a:t>
            </a:r>
          </a:p>
        </p:txBody>
      </p:sp>
      <p:sp>
        <p:nvSpPr>
          <p:cNvPr id="30" name="TextBox 29">
            <a:extLst>
              <a:ext uri="{FF2B5EF4-FFF2-40B4-BE49-F238E27FC236}">
                <a16:creationId xmlns:a16="http://schemas.microsoft.com/office/drawing/2014/main" id="{BC250D42-B620-4127-A2A0-76D0844448ED}"/>
              </a:ext>
            </a:extLst>
          </p:cNvPr>
          <p:cNvSpPr txBox="1"/>
          <p:nvPr/>
        </p:nvSpPr>
        <p:spPr bwMode="auto">
          <a:xfrm>
            <a:off x="3069802" y="4861097"/>
            <a:ext cx="720080" cy="461665"/>
          </a:xfrm>
          <a:prstGeom prst="rect">
            <a:avLst/>
          </a:prstGeom>
          <a:solidFill>
            <a:schemeClr val="bg1"/>
          </a:solidFill>
          <a:ln>
            <a:noFill/>
          </a:ln>
          <a:extLs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a:t>
            </a:r>
          </a:p>
        </p:txBody>
      </p:sp>
      <p:sp>
        <p:nvSpPr>
          <p:cNvPr id="5" name="Rectangle 4">
            <a:extLst>
              <a:ext uri="{FF2B5EF4-FFF2-40B4-BE49-F238E27FC236}">
                <a16:creationId xmlns:a16="http://schemas.microsoft.com/office/drawing/2014/main" id="{EBB30E77-1E8C-426B-9105-8A26623493E4}"/>
              </a:ext>
            </a:extLst>
          </p:cNvPr>
          <p:cNvSpPr/>
          <p:nvPr/>
        </p:nvSpPr>
        <p:spPr bwMode="auto">
          <a:xfrm>
            <a:off x="2493835" y="4687464"/>
            <a:ext cx="1584080" cy="605681"/>
          </a:xfrm>
          <a:prstGeom prst="rect">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31" name="TextBox 30">
            <a:extLst>
              <a:ext uri="{FF2B5EF4-FFF2-40B4-BE49-F238E27FC236}">
                <a16:creationId xmlns:a16="http://schemas.microsoft.com/office/drawing/2014/main" id="{AA1A6357-60A8-4A47-A59C-7C73BFB182CE}"/>
              </a:ext>
            </a:extLst>
          </p:cNvPr>
          <p:cNvSpPr txBox="1"/>
          <p:nvPr/>
        </p:nvSpPr>
        <p:spPr bwMode="auto">
          <a:xfrm>
            <a:off x="2637802" y="4861097"/>
            <a:ext cx="720080" cy="461665"/>
          </a:xfrm>
          <a:prstGeom prst="rect">
            <a:avLst/>
          </a:prstGeom>
          <a:solidFill>
            <a:schemeClr val="bg1"/>
          </a:solidFill>
          <a:ln>
            <a:noFill/>
          </a:ln>
          <a:extLs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5</a:t>
            </a:r>
          </a:p>
        </p:txBody>
      </p:sp>
      <p:sp>
        <p:nvSpPr>
          <p:cNvPr id="33" name="TextBox 32">
            <a:extLst>
              <a:ext uri="{FF2B5EF4-FFF2-40B4-BE49-F238E27FC236}">
                <a16:creationId xmlns:a16="http://schemas.microsoft.com/office/drawing/2014/main" id="{37E115FF-7A01-496A-B3F9-0D3B07241763}"/>
              </a:ext>
            </a:extLst>
          </p:cNvPr>
          <p:cNvSpPr txBox="1"/>
          <p:nvPr/>
        </p:nvSpPr>
        <p:spPr bwMode="auto">
          <a:xfrm>
            <a:off x="3069802" y="4861097"/>
            <a:ext cx="720080" cy="461665"/>
          </a:xfrm>
          <a:prstGeom prst="rect">
            <a:avLst/>
          </a:prstGeom>
          <a:solidFill>
            <a:schemeClr val="bg1"/>
          </a:solidFill>
          <a:ln>
            <a:noFill/>
          </a:ln>
          <a:extLs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a:t>
            </a:r>
          </a:p>
        </p:txBody>
      </p:sp>
      <p:sp>
        <p:nvSpPr>
          <p:cNvPr id="32" name="TextBox 31">
            <a:extLst>
              <a:ext uri="{FF2B5EF4-FFF2-40B4-BE49-F238E27FC236}">
                <a16:creationId xmlns:a16="http://schemas.microsoft.com/office/drawing/2014/main" id="{41C14C24-900D-44BA-957B-74CA3006427E}"/>
              </a:ext>
            </a:extLst>
          </p:cNvPr>
          <p:cNvSpPr txBox="1"/>
          <p:nvPr/>
        </p:nvSpPr>
        <p:spPr bwMode="auto">
          <a:xfrm>
            <a:off x="3501802" y="4861097"/>
            <a:ext cx="718074" cy="461665"/>
          </a:xfrm>
          <a:prstGeom prst="rect">
            <a:avLst/>
          </a:prstGeom>
          <a:solidFill>
            <a:schemeClr val="bg1"/>
          </a:solidFill>
          <a:ln>
            <a:noFill/>
          </a:ln>
          <a:extLs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2</a:t>
            </a:r>
          </a:p>
        </p:txBody>
      </p:sp>
      <p:sp>
        <p:nvSpPr>
          <p:cNvPr id="34" name="TextBox 33">
            <a:extLst>
              <a:ext uri="{FF2B5EF4-FFF2-40B4-BE49-F238E27FC236}">
                <a16:creationId xmlns:a16="http://schemas.microsoft.com/office/drawing/2014/main" id="{52B2A6B1-DF7E-4335-A0D2-C9E60BC3163A}"/>
              </a:ext>
            </a:extLst>
          </p:cNvPr>
          <p:cNvSpPr txBox="1"/>
          <p:nvPr/>
        </p:nvSpPr>
        <p:spPr bwMode="auto">
          <a:xfrm>
            <a:off x="2637802" y="5263528"/>
            <a:ext cx="720080" cy="461665"/>
          </a:xfrm>
          <a:prstGeom prst="rect">
            <a:avLst/>
          </a:prstGeom>
          <a:solidFill>
            <a:schemeClr val="bg1"/>
          </a:solidFill>
          <a:ln>
            <a:noFill/>
          </a:ln>
          <a:extLs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3</a:t>
            </a:r>
          </a:p>
        </p:txBody>
      </p:sp>
      <p:sp>
        <p:nvSpPr>
          <p:cNvPr id="35" name="TextBox 34">
            <a:extLst>
              <a:ext uri="{FF2B5EF4-FFF2-40B4-BE49-F238E27FC236}">
                <a16:creationId xmlns:a16="http://schemas.microsoft.com/office/drawing/2014/main" id="{3924232F-C425-41D8-8D8C-2193FC58F079}"/>
              </a:ext>
            </a:extLst>
          </p:cNvPr>
          <p:cNvSpPr txBox="1"/>
          <p:nvPr/>
        </p:nvSpPr>
        <p:spPr bwMode="auto">
          <a:xfrm>
            <a:off x="3501802" y="5263528"/>
            <a:ext cx="720080" cy="461665"/>
          </a:xfrm>
          <a:prstGeom prst="rect">
            <a:avLst/>
          </a:prstGeom>
          <a:solidFill>
            <a:schemeClr val="bg1"/>
          </a:solidFill>
          <a:ln>
            <a:noFill/>
          </a:ln>
          <a:extLs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4</a:t>
            </a:r>
          </a:p>
        </p:txBody>
      </p:sp>
      <p:sp>
        <p:nvSpPr>
          <p:cNvPr id="36" name="TextBox 35">
            <a:extLst>
              <a:ext uri="{FF2B5EF4-FFF2-40B4-BE49-F238E27FC236}">
                <a16:creationId xmlns:a16="http://schemas.microsoft.com/office/drawing/2014/main" id="{AC996993-3383-41DE-8AFA-9FA613BC5A02}"/>
              </a:ext>
            </a:extLst>
          </p:cNvPr>
          <p:cNvSpPr txBox="1"/>
          <p:nvPr/>
        </p:nvSpPr>
        <p:spPr bwMode="auto">
          <a:xfrm>
            <a:off x="3069802" y="5263528"/>
            <a:ext cx="720080" cy="461665"/>
          </a:xfrm>
          <a:prstGeom prst="rect">
            <a:avLst/>
          </a:prstGeom>
          <a:solidFill>
            <a:schemeClr val="bg1"/>
          </a:solidFill>
          <a:ln>
            <a:noFill/>
          </a:ln>
          <a:extLs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a:t>
            </a:r>
          </a:p>
        </p:txBody>
      </p:sp>
      <p:sp>
        <p:nvSpPr>
          <p:cNvPr id="37" name="TextBox 36">
            <a:extLst>
              <a:ext uri="{FF2B5EF4-FFF2-40B4-BE49-F238E27FC236}">
                <a16:creationId xmlns:a16="http://schemas.microsoft.com/office/drawing/2014/main" id="{33EF7881-7681-4F54-A128-E3294BEAC479}"/>
              </a:ext>
            </a:extLst>
          </p:cNvPr>
          <p:cNvSpPr txBox="1"/>
          <p:nvPr/>
        </p:nvSpPr>
        <p:spPr bwMode="auto">
          <a:xfrm>
            <a:off x="2637802" y="5695576"/>
            <a:ext cx="720080" cy="461665"/>
          </a:xfrm>
          <a:prstGeom prst="rect">
            <a:avLst/>
          </a:prstGeom>
          <a:solidFill>
            <a:schemeClr val="bg1"/>
          </a:solidFill>
          <a:ln>
            <a:noFill/>
          </a:ln>
          <a:extLs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2</a:t>
            </a:r>
          </a:p>
        </p:txBody>
      </p:sp>
      <p:sp>
        <p:nvSpPr>
          <p:cNvPr id="38" name="TextBox 37">
            <a:extLst>
              <a:ext uri="{FF2B5EF4-FFF2-40B4-BE49-F238E27FC236}">
                <a16:creationId xmlns:a16="http://schemas.microsoft.com/office/drawing/2014/main" id="{2CCF08FC-502D-4CEA-8BDD-6965AD112AD1}"/>
              </a:ext>
            </a:extLst>
          </p:cNvPr>
          <p:cNvSpPr txBox="1"/>
          <p:nvPr/>
        </p:nvSpPr>
        <p:spPr bwMode="auto">
          <a:xfrm>
            <a:off x="3501802" y="5695576"/>
            <a:ext cx="720080" cy="461665"/>
          </a:xfrm>
          <a:prstGeom prst="rect">
            <a:avLst/>
          </a:prstGeom>
          <a:solidFill>
            <a:schemeClr val="bg1"/>
          </a:solidFill>
          <a:ln>
            <a:noFill/>
          </a:ln>
          <a:extLs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5</a:t>
            </a:r>
          </a:p>
        </p:txBody>
      </p:sp>
      <p:sp>
        <p:nvSpPr>
          <p:cNvPr id="39" name="TextBox 38">
            <a:extLst>
              <a:ext uri="{FF2B5EF4-FFF2-40B4-BE49-F238E27FC236}">
                <a16:creationId xmlns:a16="http://schemas.microsoft.com/office/drawing/2014/main" id="{42676C28-C90B-44BF-A40A-567D19818950}"/>
              </a:ext>
            </a:extLst>
          </p:cNvPr>
          <p:cNvSpPr txBox="1"/>
          <p:nvPr/>
        </p:nvSpPr>
        <p:spPr bwMode="auto">
          <a:xfrm>
            <a:off x="3069802" y="5695576"/>
            <a:ext cx="720080" cy="461665"/>
          </a:xfrm>
          <a:prstGeom prst="rect">
            <a:avLst/>
          </a:prstGeom>
          <a:solidFill>
            <a:schemeClr val="bg1"/>
          </a:solidFill>
          <a:ln>
            <a:noFill/>
          </a:ln>
          <a:extLs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a:t>
            </a:r>
          </a:p>
        </p:txBody>
      </p:sp>
      <p:sp>
        <p:nvSpPr>
          <p:cNvPr id="7" name="Content Placeholder 2">
            <a:extLst>
              <a:ext uri="{FF2B5EF4-FFF2-40B4-BE49-F238E27FC236}">
                <a16:creationId xmlns:a16="http://schemas.microsoft.com/office/drawing/2014/main" id="{9BB62D54-5985-4BDA-A19B-6EE150724BAB}"/>
              </a:ext>
            </a:extLst>
          </p:cNvPr>
          <p:cNvSpPr txBox="1">
            <a:spLocks/>
          </p:cNvSpPr>
          <p:nvPr/>
        </p:nvSpPr>
        <p:spPr>
          <a:xfrm>
            <a:off x="6116596" y="1774152"/>
            <a:ext cx="5390389" cy="3732984"/>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Look at the rucksacks. How could you sort them in different ways?</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Can you write some expressions using the addition sign to show the different sizes </a:t>
            </a:r>
            <a:r>
              <a:rPr kumimoji="0" lang="en-GB" sz="2000" b="0" i="1" u="none" strike="noStrike" kern="1200" cap="none" spc="0" normalizeH="0" baseline="0" noProof="0" dirty="0">
                <a:ln>
                  <a:noFill/>
                </a:ln>
                <a:solidFill>
                  <a:srgbClr val="585858"/>
                </a:solidFill>
                <a:effectLst/>
                <a:uLnTx/>
                <a:uFillTx/>
                <a:latin typeface="Arial"/>
                <a:ea typeface="+mn-ea"/>
                <a:cs typeface="+mn-cs"/>
              </a:rPr>
              <a:t>or</a:t>
            </a:r>
            <a:r>
              <a:rPr kumimoji="0" lang="en-GB" sz="2000" b="0" i="0" u="none" strike="noStrike" kern="1200" cap="none" spc="0" normalizeH="0" baseline="0" noProof="0" dirty="0">
                <a:ln>
                  <a:noFill/>
                </a:ln>
                <a:solidFill>
                  <a:srgbClr val="585858"/>
                </a:solidFill>
                <a:effectLst/>
                <a:uLnTx/>
                <a:uFillTx/>
                <a:latin typeface="Arial"/>
                <a:ea typeface="+mn-ea"/>
                <a:cs typeface="+mn-cs"/>
              </a:rPr>
              <a:t> different colours?</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Can you say what the numbers mean in each of my expressions?</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Can you think of another expression we could write? </a:t>
            </a:r>
          </a:p>
          <a:p>
            <a:pPr marL="0" marR="0" lvl="0" indent="0"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None/>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p:txBody>
      </p:sp>
    </p:spTree>
    <p:extLst>
      <p:ext uri="{BB962C8B-B14F-4D97-AF65-F5344CB8AC3E}">
        <p14:creationId xmlns:p14="http://schemas.microsoft.com/office/powerpoint/2010/main" val="24062934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1"/>
                                        </p:tgtEl>
                                        <p:attrNameLst>
                                          <p:attrName>style.visibility</p:attrName>
                                        </p:attrNameLst>
                                      </p:cBhvr>
                                      <p:to>
                                        <p:strVal val="visible"/>
                                      </p:to>
                                    </p:set>
                                    <p:animEffect transition="in" filter="fade">
                                      <p:cBhvr>
                                        <p:cTn id="10" dur="500"/>
                                        <p:tgtEl>
                                          <p:spTgt spid="11"/>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3"/>
                                        </p:tgtEl>
                                        <p:attrNameLst>
                                          <p:attrName>style.visibility</p:attrName>
                                        </p:attrNameLst>
                                      </p:cBhvr>
                                      <p:to>
                                        <p:strVal val="visible"/>
                                      </p:to>
                                    </p:set>
                                    <p:animEffect transition="in" filter="fade">
                                      <p:cBhvr>
                                        <p:cTn id="13" dur="500"/>
                                        <p:tgtEl>
                                          <p:spTgt spid="13"/>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xit" presetSubtype="0" fill="hold" grpId="1" nodeType="clickEffect">
                                  <p:stCondLst>
                                    <p:cond delay="0"/>
                                  </p:stCondLst>
                                  <p:childTnLst>
                                    <p:animEffect transition="out" filter="fade">
                                      <p:cBhvr>
                                        <p:cTn id="17" dur="500"/>
                                        <p:tgtEl>
                                          <p:spTgt spid="10"/>
                                        </p:tgtEl>
                                      </p:cBhvr>
                                    </p:animEffect>
                                    <p:set>
                                      <p:cBhvr>
                                        <p:cTn id="18" dur="1" fill="hold">
                                          <p:stCondLst>
                                            <p:cond delay="499"/>
                                          </p:stCondLst>
                                        </p:cTn>
                                        <p:tgtEl>
                                          <p:spTgt spid="10"/>
                                        </p:tgtEl>
                                        <p:attrNameLst>
                                          <p:attrName>style.visibility</p:attrName>
                                        </p:attrNameLst>
                                      </p:cBhvr>
                                      <p:to>
                                        <p:strVal val="hidden"/>
                                      </p:to>
                                    </p:set>
                                  </p:childTnLst>
                                </p:cTn>
                              </p:par>
                              <p:par>
                                <p:cTn id="19" presetID="10" presetClass="exit" presetSubtype="0" fill="hold" nodeType="withEffect">
                                  <p:stCondLst>
                                    <p:cond delay="0"/>
                                  </p:stCondLst>
                                  <p:childTnLst>
                                    <p:animEffect transition="out" filter="fade">
                                      <p:cBhvr>
                                        <p:cTn id="20" dur="500"/>
                                        <p:tgtEl>
                                          <p:spTgt spid="24"/>
                                        </p:tgtEl>
                                      </p:cBhvr>
                                    </p:animEffect>
                                    <p:set>
                                      <p:cBhvr>
                                        <p:cTn id="21" dur="1" fill="hold">
                                          <p:stCondLst>
                                            <p:cond delay="499"/>
                                          </p:stCondLst>
                                        </p:cTn>
                                        <p:tgtEl>
                                          <p:spTgt spid="24"/>
                                        </p:tgtEl>
                                        <p:attrNameLst>
                                          <p:attrName>style.visibility</p:attrName>
                                        </p:attrNameLst>
                                      </p:cBhvr>
                                      <p:to>
                                        <p:strVal val="hidden"/>
                                      </p:to>
                                    </p:set>
                                  </p:childTnLst>
                                </p:cTn>
                              </p:par>
                              <p:par>
                                <p:cTn id="22" presetID="10" presetClass="exit" presetSubtype="0" fill="hold" nodeType="withEffect">
                                  <p:stCondLst>
                                    <p:cond delay="0"/>
                                  </p:stCondLst>
                                  <p:childTnLst>
                                    <p:animEffect transition="out" filter="fade">
                                      <p:cBhvr>
                                        <p:cTn id="23" dur="500"/>
                                        <p:tgtEl>
                                          <p:spTgt spid="23"/>
                                        </p:tgtEl>
                                      </p:cBhvr>
                                    </p:animEffect>
                                    <p:set>
                                      <p:cBhvr>
                                        <p:cTn id="24" dur="1" fill="hold">
                                          <p:stCondLst>
                                            <p:cond delay="499"/>
                                          </p:stCondLst>
                                        </p:cTn>
                                        <p:tgtEl>
                                          <p:spTgt spid="23"/>
                                        </p:tgtEl>
                                        <p:attrNameLst>
                                          <p:attrName>style.visibility</p:attrName>
                                        </p:attrNameLst>
                                      </p:cBhvr>
                                      <p:to>
                                        <p:strVal val="hidden"/>
                                      </p:to>
                                    </p:set>
                                  </p:childTnLst>
                                </p:cTn>
                              </p:par>
                              <p:par>
                                <p:cTn id="25" presetID="10" presetClass="exit" presetSubtype="0" fill="hold" nodeType="withEffect">
                                  <p:stCondLst>
                                    <p:cond delay="0"/>
                                  </p:stCondLst>
                                  <p:childTnLst>
                                    <p:animEffect transition="out" filter="fade">
                                      <p:cBhvr>
                                        <p:cTn id="26" dur="500"/>
                                        <p:tgtEl>
                                          <p:spTgt spid="19"/>
                                        </p:tgtEl>
                                      </p:cBhvr>
                                    </p:animEffect>
                                    <p:set>
                                      <p:cBhvr>
                                        <p:cTn id="27" dur="1" fill="hold">
                                          <p:stCondLst>
                                            <p:cond delay="499"/>
                                          </p:stCondLst>
                                        </p:cTn>
                                        <p:tgtEl>
                                          <p:spTgt spid="19"/>
                                        </p:tgtEl>
                                        <p:attrNameLst>
                                          <p:attrName>style.visibility</p:attrName>
                                        </p:attrNameLst>
                                      </p:cBhvr>
                                      <p:to>
                                        <p:strVal val="hidden"/>
                                      </p:to>
                                    </p:set>
                                  </p:childTnLst>
                                </p:cTn>
                              </p:par>
                              <p:par>
                                <p:cTn id="28" presetID="10" presetClass="exit" presetSubtype="0" fill="hold" nodeType="withEffect">
                                  <p:stCondLst>
                                    <p:cond delay="0"/>
                                  </p:stCondLst>
                                  <p:childTnLst>
                                    <p:animEffect transition="out" filter="fade">
                                      <p:cBhvr>
                                        <p:cTn id="29" dur="500"/>
                                        <p:tgtEl>
                                          <p:spTgt spid="20"/>
                                        </p:tgtEl>
                                      </p:cBhvr>
                                    </p:animEffect>
                                    <p:set>
                                      <p:cBhvr>
                                        <p:cTn id="30" dur="1" fill="hold">
                                          <p:stCondLst>
                                            <p:cond delay="499"/>
                                          </p:stCondLst>
                                        </p:cTn>
                                        <p:tgtEl>
                                          <p:spTgt spid="20"/>
                                        </p:tgtEl>
                                        <p:attrNameLst>
                                          <p:attrName>style.visibility</p:attrName>
                                        </p:attrNameLst>
                                      </p:cBhvr>
                                      <p:to>
                                        <p:strVal val="hidden"/>
                                      </p:to>
                                    </p:set>
                                  </p:childTnLst>
                                </p:cTn>
                              </p:par>
                              <p:par>
                                <p:cTn id="31" presetID="10" presetClass="exit" presetSubtype="0" fill="hold" nodeType="withEffect">
                                  <p:stCondLst>
                                    <p:cond delay="0"/>
                                  </p:stCondLst>
                                  <p:childTnLst>
                                    <p:animEffect transition="out" filter="fade">
                                      <p:cBhvr>
                                        <p:cTn id="32" dur="500"/>
                                        <p:tgtEl>
                                          <p:spTgt spid="21"/>
                                        </p:tgtEl>
                                      </p:cBhvr>
                                    </p:animEffect>
                                    <p:set>
                                      <p:cBhvr>
                                        <p:cTn id="33" dur="1" fill="hold">
                                          <p:stCondLst>
                                            <p:cond delay="499"/>
                                          </p:stCondLst>
                                        </p:cTn>
                                        <p:tgtEl>
                                          <p:spTgt spid="21"/>
                                        </p:tgtEl>
                                        <p:attrNameLst>
                                          <p:attrName>style.visibility</p:attrName>
                                        </p:attrNameLst>
                                      </p:cBhvr>
                                      <p:to>
                                        <p:strVal val="hidden"/>
                                      </p:to>
                                    </p:set>
                                  </p:childTnLst>
                                </p:cTn>
                              </p:par>
                            </p:childTnLst>
                          </p:cTn>
                        </p:par>
                        <p:par>
                          <p:cTn id="34" fill="hold">
                            <p:stCondLst>
                              <p:cond delay="500"/>
                            </p:stCondLst>
                            <p:childTnLst>
                              <p:par>
                                <p:cTn id="35" presetID="10" presetClass="entr" presetSubtype="0" fill="hold" grpId="2" nodeType="afterEffect">
                                  <p:stCondLst>
                                    <p:cond delay="0"/>
                                  </p:stCondLst>
                                  <p:childTnLst>
                                    <p:set>
                                      <p:cBhvr>
                                        <p:cTn id="36" dur="1" fill="hold">
                                          <p:stCondLst>
                                            <p:cond delay="0"/>
                                          </p:stCondLst>
                                        </p:cTn>
                                        <p:tgtEl>
                                          <p:spTgt spid="10"/>
                                        </p:tgtEl>
                                        <p:attrNameLst>
                                          <p:attrName>style.visibility</p:attrName>
                                        </p:attrNameLst>
                                      </p:cBhvr>
                                      <p:to>
                                        <p:strVal val="visible"/>
                                      </p:to>
                                    </p:set>
                                    <p:animEffect transition="in" filter="fade">
                                      <p:cBhvr>
                                        <p:cTn id="37" dur="500"/>
                                        <p:tgtEl>
                                          <p:spTgt spid="10"/>
                                        </p:tgtEl>
                                      </p:cBhvr>
                                    </p:animEffect>
                                  </p:childTnLst>
                                </p:cTn>
                              </p:par>
                              <p:par>
                                <p:cTn id="38" presetID="10" presetClass="entr" presetSubtype="0" fill="hold" nodeType="withEffect">
                                  <p:stCondLst>
                                    <p:cond delay="0"/>
                                  </p:stCondLst>
                                  <p:childTnLst>
                                    <p:set>
                                      <p:cBhvr>
                                        <p:cTn id="39" dur="1" fill="hold">
                                          <p:stCondLst>
                                            <p:cond delay="0"/>
                                          </p:stCondLst>
                                        </p:cTn>
                                        <p:tgtEl>
                                          <p:spTgt spid="24"/>
                                        </p:tgtEl>
                                        <p:attrNameLst>
                                          <p:attrName>style.visibility</p:attrName>
                                        </p:attrNameLst>
                                      </p:cBhvr>
                                      <p:to>
                                        <p:strVal val="visible"/>
                                      </p:to>
                                    </p:set>
                                    <p:animEffect transition="in" filter="fade">
                                      <p:cBhvr>
                                        <p:cTn id="40" dur="500"/>
                                        <p:tgtEl>
                                          <p:spTgt spid="24"/>
                                        </p:tgtEl>
                                      </p:cBhvr>
                                    </p:animEffect>
                                  </p:childTnLst>
                                </p:cTn>
                              </p:par>
                              <p:par>
                                <p:cTn id="41" presetID="10" presetClass="entr" presetSubtype="0" fill="hold" nodeType="withEffect">
                                  <p:stCondLst>
                                    <p:cond delay="0"/>
                                  </p:stCondLst>
                                  <p:childTnLst>
                                    <p:set>
                                      <p:cBhvr>
                                        <p:cTn id="42" dur="1" fill="hold">
                                          <p:stCondLst>
                                            <p:cond delay="0"/>
                                          </p:stCondLst>
                                        </p:cTn>
                                        <p:tgtEl>
                                          <p:spTgt spid="23"/>
                                        </p:tgtEl>
                                        <p:attrNameLst>
                                          <p:attrName>style.visibility</p:attrName>
                                        </p:attrNameLst>
                                      </p:cBhvr>
                                      <p:to>
                                        <p:strVal val="visible"/>
                                      </p:to>
                                    </p:set>
                                    <p:animEffect transition="in" filter="fade">
                                      <p:cBhvr>
                                        <p:cTn id="43" dur="500"/>
                                        <p:tgtEl>
                                          <p:spTgt spid="23"/>
                                        </p:tgtEl>
                                      </p:cBhvr>
                                    </p:animEffect>
                                  </p:childTnLst>
                                </p:cTn>
                              </p:par>
                              <p:par>
                                <p:cTn id="44" presetID="10" presetClass="entr" presetSubtype="0" fill="hold" nodeType="withEffect">
                                  <p:stCondLst>
                                    <p:cond delay="0"/>
                                  </p:stCondLst>
                                  <p:childTnLst>
                                    <p:set>
                                      <p:cBhvr>
                                        <p:cTn id="45" dur="1" fill="hold">
                                          <p:stCondLst>
                                            <p:cond delay="0"/>
                                          </p:stCondLst>
                                        </p:cTn>
                                        <p:tgtEl>
                                          <p:spTgt spid="19"/>
                                        </p:tgtEl>
                                        <p:attrNameLst>
                                          <p:attrName>style.visibility</p:attrName>
                                        </p:attrNameLst>
                                      </p:cBhvr>
                                      <p:to>
                                        <p:strVal val="visible"/>
                                      </p:to>
                                    </p:set>
                                    <p:animEffect transition="in" filter="fade">
                                      <p:cBhvr>
                                        <p:cTn id="46" dur="500"/>
                                        <p:tgtEl>
                                          <p:spTgt spid="19"/>
                                        </p:tgtEl>
                                      </p:cBhvr>
                                    </p:animEffect>
                                  </p:childTnLst>
                                </p:cTn>
                              </p:par>
                              <p:par>
                                <p:cTn id="47" presetID="10" presetClass="entr" presetSubtype="0" fill="hold" nodeType="withEffect">
                                  <p:stCondLst>
                                    <p:cond delay="0"/>
                                  </p:stCondLst>
                                  <p:childTnLst>
                                    <p:set>
                                      <p:cBhvr>
                                        <p:cTn id="48" dur="1" fill="hold">
                                          <p:stCondLst>
                                            <p:cond delay="0"/>
                                          </p:stCondLst>
                                        </p:cTn>
                                        <p:tgtEl>
                                          <p:spTgt spid="20"/>
                                        </p:tgtEl>
                                        <p:attrNameLst>
                                          <p:attrName>style.visibility</p:attrName>
                                        </p:attrNameLst>
                                      </p:cBhvr>
                                      <p:to>
                                        <p:strVal val="visible"/>
                                      </p:to>
                                    </p:set>
                                    <p:animEffect transition="in" filter="fade">
                                      <p:cBhvr>
                                        <p:cTn id="49" dur="500"/>
                                        <p:tgtEl>
                                          <p:spTgt spid="20"/>
                                        </p:tgtEl>
                                      </p:cBhvr>
                                    </p:animEffect>
                                  </p:childTnLst>
                                </p:cTn>
                              </p:par>
                              <p:par>
                                <p:cTn id="50" presetID="10" presetClass="entr" presetSubtype="0" fill="hold" nodeType="withEffect">
                                  <p:stCondLst>
                                    <p:cond delay="0"/>
                                  </p:stCondLst>
                                  <p:childTnLst>
                                    <p:set>
                                      <p:cBhvr>
                                        <p:cTn id="51" dur="1" fill="hold">
                                          <p:stCondLst>
                                            <p:cond delay="0"/>
                                          </p:stCondLst>
                                        </p:cTn>
                                        <p:tgtEl>
                                          <p:spTgt spid="21"/>
                                        </p:tgtEl>
                                        <p:attrNameLst>
                                          <p:attrName>style.visibility</p:attrName>
                                        </p:attrNameLst>
                                      </p:cBhvr>
                                      <p:to>
                                        <p:strVal val="visible"/>
                                      </p:to>
                                    </p:set>
                                    <p:animEffect transition="in" filter="fade">
                                      <p:cBhvr>
                                        <p:cTn id="52" dur="500"/>
                                        <p:tgtEl>
                                          <p:spTgt spid="21"/>
                                        </p:tgtEl>
                                      </p:cBhvr>
                                    </p:animEffect>
                                  </p:childTnLst>
                                </p:cTn>
                              </p:par>
                            </p:childTnLst>
                          </p:cTn>
                        </p:par>
                        <p:par>
                          <p:cTn id="53" fill="hold">
                            <p:stCondLst>
                              <p:cond delay="1000"/>
                            </p:stCondLst>
                            <p:childTnLst>
                              <p:par>
                                <p:cTn id="54" presetID="10" presetClass="exit" presetSubtype="0" fill="hold" grpId="3" nodeType="afterEffect">
                                  <p:stCondLst>
                                    <p:cond delay="0"/>
                                  </p:stCondLst>
                                  <p:childTnLst>
                                    <p:animEffect transition="out" filter="fade">
                                      <p:cBhvr>
                                        <p:cTn id="55" dur="500"/>
                                        <p:tgtEl>
                                          <p:spTgt spid="10"/>
                                        </p:tgtEl>
                                      </p:cBhvr>
                                    </p:animEffect>
                                    <p:set>
                                      <p:cBhvr>
                                        <p:cTn id="56" dur="1" fill="hold">
                                          <p:stCondLst>
                                            <p:cond delay="499"/>
                                          </p:stCondLst>
                                        </p:cTn>
                                        <p:tgtEl>
                                          <p:spTgt spid="10"/>
                                        </p:tgtEl>
                                        <p:attrNameLst>
                                          <p:attrName>style.visibility</p:attrName>
                                        </p:attrNameLst>
                                      </p:cBhvr>
                                      <p:to>
                                        <p:strVal val="hidden"/>
                                      </p:to>
                                    </p:set>
                                  </p:childTnLst>
                                </p:cTn>
                              </p:par>
                              <p:par>
                                <p:cTn id="57" presetID="10" presetClass="exit" presetSubtype="0" fill="hold" nodeType="withEffect">
                                  <p:stCondLst>
                                    <p:cond delay="0"/>
                                  </p:stCondLst>
                                  <p:childTnLst>
                                    <p:animEffect transition="out" filter="fade">
                                      <p:cBhvr>
                                        <p:cTn id="58" dur="500"/>
                                        <p:tgtEl>
                                          <p:spTgt spid="24"/>
                                        </p:tgtEl>
                                      </p:cBhvr>
                                    </p:animEffect>
                                    <p:set>
                                      <p:cBhvr>
                                        <p:cTn id="59" dur="1" fill="hold">
                                          <p:stCondLst>
                                            <p:cond delay="499"/>
                                          </p:stCondLst>
                                        </p:cTn>
                                        <p:tgtEl>
                                          <p:spTgt spid="24"/>
                                        </p:tgtEl>
                                        <p:attrNameLst>
                                          <p:attrName>style.visibility</p:attrName>
                                        </p:attrNameLst>
                                      </p:cBhvr>
                                      <p:to>
                                        <p:strVal val="hidden"/>
                                      </p:to>
                                    </p:set>
                                  </p:childTnLst>
                                </p:cTn>
                              </p:par>
                              <p:par>
                                <p:cTn id="60" presetID="10" presetClass="exit" presetSubtype="0" fill="hold" nodeType="withEffect">
                                  <p:stCondLst>
                                    <p:cond delay="0"/>
                                  </p:stCondLst>
                                  <p:childTnLst>
                                    <p:animEffect transition="out" filter="fade">
                                      <p:cBhvr>
                                        <p:cTn id="61" dur="500"/>
                                        <p:tgtEl>
                                          <p:spTgt spid="23"/>
                                        </p:tgtEl>
                                      </p:cBhvr>
                                    </p:animEffect>
                                    <p:set>
                                      <p:cBhvr>
                                        <p:cTn id="62" dur="1" fill="hold">
                                          <p:stCondLst>
                                            <p:cond delay="499"/>
                                          </p:stCondLst>
                                        </p:cTn>
                                        <p:tgtEl>
                                          <p:spTgt spid="23"/>
                                        </p:tgtEl>
                                        <p:attrNameLst>
                                          <p:attrName>style.visibility</p:attrName>
                                        </p:attrNameLst>
                                      </p:cBhvr>
                                      <p:to>
                                        <p:strVal val="hidden"/>
                                      </p:to>
                                    </p:set>
                                  </p:childTnLst>
                                </p:cTn>
                              </p:par>
                              <p:par>
                                <p:cTn id="63" presetID="10" presetClass="exit" presetSubtype="0" fill="hold" nodeType="withEffect">
                                  <p:stCondLst>
                                    <p:cond delay="0"/>
                                  </p:stCondLst>
                                  <p:childTnLst>
                                    <p:animEffect transition="out" filter="fade">
                                      <p:cBhvr>
                                        <p:cTn id="64" dur="500"/>
                                        <p:tgtEl>
                                          <p:spTgt spid="19"/>
                                        </p:tgtEl>
                                      </p:cBhvr>
                                    </p:animEffect>
                                    <p:set>
                                      <p:cBhvr>
                                        <p:cTn id="65" dur="1" fill="hold">
                                          <p:stCondLst>
                                            <p:cond delay="499"/>
                                          </p:stCondLst>
                                        </p:cTn>
                                        <p:tgtEl>
                                          <p:spTgt spid="19"/>
                                        </p:tgtEl>
                                        <p:attrNameLst>
                                          <p:attrName>style.visibility</p:attrName>
                                        </p:attrNameLst>
                                      </p:cBhvr>
                                      <p:to>
                                        <p:strVal val="hidden"/>
                                      </p:to>
                                    </p:set>
                                  </p:childTnLst>
                                </p:cTn>
                              </p:par>
                              <p:par>
                                <p:cTn id="66" presetID="10" presetClass="exit" presetSubtype="0" fill="hold" nodeType="withEffect">
                                  <p:stCondLst>
                                    <p:cond delay="0"/>
                                  </p:stCondLst>
                                  <p:childTnLst>
                                    <p:animEffect transition="out" filter="fade">
                                      <p:cBhvr>
                                        <p:cTn id="67" dur="500"/>
                                        <p:tgtEl>
                                          <p:spTgt spid="20"/>
                                        </p:tgtEl>
                                      </p:cBhvr>
                                    </p:animEffect>
                                    <p:set>
                                      <p:cBhvr>
                                        <p:cTn id="68" dur="1" fill="hold">
                                          <p:stCondLst>
                                            <p:cond delay="499"/>
                                          </p:stCondLst>
                                        </p:cTn>
                                        <p:tgtEl>
                                          <p:spTgt spid="20"/>
                                        </p:tgtEl>
                                        <p:attrNameLst>
                                          <p:attrName>style.visibility</p:attrName>
                                        </p:attrNameLst>
                                      </p:cBhvr>
                                      <p:to>
                                        <p:strVal val="hidden"/>
                                      </p:to>
                                    </p:set>
                                  </p:childTnLst>
                                </p:cTn>
                              </p:par>
                              <p:par>
                                <p:cTn id="69" presetID="10" presetClass="exit" presetSubtype="0" fill="hold" nodeType="withEffect">
                                  <p:stCondLst>
                                    <p:cond delay="0"/>
                                  </p:stCondLst>
                                  <p:childTnLst>
                                    <p:animEffect transition="out" filter="fade">
                                      <p:cBhvr>
                                        <p:cTn id="70" dur="500"/>
                                        <p:tgtEl>
                                          <p:spTgt spid="21"/>
                                        </p:tgtEl>
                                      </p:cBhvr>
                                    </p:animEffect>
                                    <p:set>
                                      <p:cBhvr>
                                        <p:cTn id="71" dur="1" fill="hold">
                                          <p:stCondLst>
                                            <p:cond delay="499"/>
                                          </p:stCondLst>
                                        </p:cTn>
                                        <p:tgtEl>
                                          <p:spTgt spid="21"/>
                                        </p:tgtEl>
                                        <p:attrNameLst>
                                          <p:attrName>style.visibility</p:attrName>
                                        </p:attrNameLst>
                                      </p:cBhvr>
                                      <p:to>
                                        <p:strVal val="hidden"/>
                                      </p:to>
                                    </p:set>
                                  </p:childTnLst>
                                </p:cTn>
                              </p:par>
                            </p:childTnLst>
                          </p:cTn>
                        </p:par>
                        <p:par>
                          <p:cTn id="72" fill="hold">
                            <p:stCondLst>
                              <p:cond delay="1500"/>
                            </p:stCondLst>
                            <p:childTnLst>
                              <p:par>
                                <p:cTn id="73" presetID="10" presetClass="entr" presetSubtype="0" fill="hold" grpId="4" nodeType="afterEffect">
                                  <p:stCondLst>
                                    <p:cond delay="0"/>
                                  </p:stCondLst>
                                  <p:childTnLst>
                                    <p:set>
                                      <p:cBhvr>
                                        <p:cTn id="74" dur="1" fill="hold">
                                          <p:stCondLst>
                                            <p:cond delay="0"/>
                                          </p:stCondLst>
                                        </p:cTn>
                                        <p:tgtEl>
                                          <p:spTgt spid="10"/>
                                        </p:tgtEl>
                                        <p:attrNameLst>
                                          <p:attrName>style.visibility</p:attrName>
                                        </p:attrNameLst>
                                      </p:cBhvr>
                                      <p:to>
                                        <p:strVal val="visible"/>
                                      </p:to>
                                    </p:set>
                                    <p:animEffect transition="in" filter="fade">
                                      <p:cBhvr>
                                        <p:cTn id="75" dur="500"/>
                                        <p:tgtEl>
                                          <p:spTgt spid="10"/>
                                        </p:tgtEl>
                                      </p:cBhvr>
                                    </p:animEffect>
                                  </p:childTnLst>
                                </p:cTn>
                              </p:par>
                              <p:par>
                                <p:cTn id="76" presetID="10" presetClass="entr" presetSubtype="0" fill="hold" nodeType="withEffect">
                                  <p:stCondLst>
                                    <p:cond delay="0"/>
                                  </p:stCondLst>
                                  <p:childTnLst>
                                    <p:set>
                                      <p:cBhvr>
                                        <p:cTn id="77" dur="1" fill="hold">
                                          <p:stCondLst>
                                            <p:cond delay="0"/>
                                          </p:stCondLst>
                                        </p:cTn>
                                        <p:tgtEl>
                                          <p:spTgt spid="24"/>
                                        </p:tgtEl>
                                        <p:attrNameLst>
                                          <p:attrName>style.visibility</p:attrName>
                                        </p:attrNameLst>
                                      </p:cBhvr>
                                      <p:to>
                                        <p:strVal val="visible"/>
                                      </p:to>
                                    </p:set>
                                    <p:animEffect transition="in" filter="fade">
                                      <p:cBhvr>
                                        <p:cTn id="78" dur="500"/>
                                        <p:tgtEl>
                                          <p:spTgt spid="24"/>
                                        </p:tgtEl>
                                      </p:cBhvr>
                                    </p:animEffect>
                                  </p:childTnLst>
                                </p:cTn>
                              </p:par>
                              <p:par>
                                <p:cTn id="79" presetID="10" presetClass="entr" presetSubtype="0" fill="hold" nodeType="withEffect">
                                  <p:stCondLst>
                                    <p:cond delay="0"/>
                                  </p:stCondLst>
                                  <p:childTnLst>
                                    <p:set>
                                      <p:cBhvr>
                                        <p:cTn id="80" dur="1" fill="hold">
                                          <p:stCondLst>
                                            <p:cond delay="0"/>
                                          </p:stCondLst>
                                        </p:cTn>
                                        <p:tgtEl>
                                          <p:spTgt spid="23"/>
                                        </p:tgtEl>
                                        <p:attrNameLst>
                                          <p:attrName>style.visibility</p:attrName>
                                        </p:attrNameLst>
                                      </p:cBhvr>
                                      <p:to>
                                        <p:strVal val="visible"/>
                                      </p:to>
                                    </p:set>
                                    <p:animEffect transition="in" filter="fade">
                                      <p:cBhvr>
                                        <p:cTn id="81" dur="500"/>
                                        <p:tgtEl>
                                          <p:spTgt spid="23"/>
                                        </p:tgtEl>
                                      </p:cBhvr>
                                    </p:animEffect>
                                  </p:childTnLst>
                                </p:cTn>
                              </p:par>
                              <p:par>
                                <p:cTn id="82" presetID="10" presetClass="entr" presetSubtype="0" fill="hold" nodeType="withEffect">
                                  <p:stCondLst>
                                    <p:cond delay="0"/>
                                  </p:stCondLst>
                                  <p:childTnLst>
                                    <p:set>
                                      <p:cBhvr>
                                        <p:cTn id="83" dur="1" fill="hold">
                                          <p:stCondLst>
                                            <p:cond delay="0"/>
                                          </p:stCondLst>
                                        </p:cTn>
                                        <p:tgtEl>
                                          <p:spTgt spid="19"/>
                                        </p:tgtEl>
                                        <p:attrNameLst>
                                          <p:attrName>style.visibility</p:attrName>
                                        </p:attrNameLst>
                                      </p:cBhvr>
                                      <p:to>
                                        <p:strVal val="visible"/>
                                      </p:to>
                                    </p:set>
                                    <p:animEffect transition="in" filter="fade">
                                      <p:cBhvr>
                                        <p:cTn id="84" dur="500"/>
                                        <p:tgtEl>
                                          <p:spTgt spid="19"/>
                                        </p:tgtEl>
                                      </p:cBhvr>
                                    </p:animEffect>
                                  </p:childTnLst>
                                </p:cTn>
                              </p:par>
                              <p:par>
                                <p:cTn id="85" presetID="10" presetClass="entr" presetSubtype="0" fill="hold" nodeType="withEffect">
                                  <p:stCondLst>
                                    <p:cond delay="0"/>
                                  </p:stCondLst>
                                  <p:childTnLst>
                                    <p:set>
                                      <p:cBhvr>
                                        <p:cTn id="86" dur="1" fill="hold">
                                          <p:stCondLst>
                                            <p:cond delay="0"/>
                                          </p:stCondLst>
                                        </p:cTn>
                                        <p:tgtEl>
                                          <p:spTgt spid="20"/>
                                        </p:tgtEl>
                                        <p:attrNameLst>
                                          <p:attrName>style.visibility</p:attrName>
                                        </p:attrNameLst>
                                      </p:cBhvr>
                                      <p:to>
                                        <p:strVal val="visible"/>
                                      </p:to>
                                    </p:set>
                                    <p:animEffect transition="in" filter="fade">
                                      <p:cBhvr>
                                        <p:cTn id="87" dur="500"/>
                                        <p:tgtEl>
                                          <p:spTgt spid="20"/>
                                        </p:tgtEl>
                                      </p:cBhvr>
                                    </p:animEffect>
                                  </p:childTnLst>
                                </p:cTn>
                              </p:par>
                              <p:par>
                                <p:cTn id="88" presetID="10" presetClass="entr" presetSubtype="0" fill="hold" nodeType="withEffect">
                                  <p:stCondLst>
                                    <p:cond delay="0"/>
                                  </p:stCondLst>
                                  <p:childTnLst>
                                    <p:set>
                                      <p:cBhvr>
                                        <p:cTn id="89" dur="1" fill="hold">
                                          <p:stCondLst>
                                            <p:cond delay="0"/>
                                          </p:stCondLst>
                                        </p:cTn>
                                        <p:tgtEl>
                                          <p:spTgt spid="21"/>
                                        </p:tgtEl>
                                        <p:attrNameLst>
                                          <p:attrName>style.visibility</p:attrName>
                                        </p:attrNameLst>
                                      </p:cBhvr>
                                      <p:to>
                                        <p:strVal val="visible"/>
                                      </p:to>
                                    </p:set>
                                    <p:animEffect transition="in" filter="fade">
                                      <p:cBhvr>
                                        <p:cTn id="90" dur="500"/>
                                        <p:tgtEl>
                                          <p:spTgt spid="21"/>
                                        </p:tgtEl>
                                      </p:cBhvr>
                                    </p:animEffect>
                                  </p:childTnLst>
                                </p:cTn>
                              </p:par>
                            </p:childTnLst>
                          </p:cTn>
                        </p:par>
                        <p:par>
                          <p:cTn id="91" fill="hold">
                            <p:stCondLst>
                              <p:cond delay="2000"/>
                            </p:stCondLst>
                            <p:childTnLst>
                              <p:par>
                                <p:cTn id="92" presetID="10" presetClass="exit" presetSubtype="0" fill="hold" grpId="5" nodeType="afterEffect">
                                  <p:stCondLst>
                                    <p:cond delay="0"/>
                                  </p:stCondLst>
                                  <p:childTnLst>
                                    <p:animEffect transition="out" filter="fade">
                                      <p:cBhvr>
                                        <p:cTn id="93" dur="500"/>
                                        <p:tgtEl>
                                          <p:spTgt spid="10"/>
                                        </p:tgtEl>
                                      </p:cBhvr>
                                    </p:animEffect>
                                    <p:set>
                                      <p:cBhvr>
                                        <p:cTn id="94" dur="1" fill="hold">
                                          <p:stCondLst>
                                            <p:cond delay="499"/>
                                          </p:stCondLst>
                                        </p:cTn>
                                        <p:tgtEl>
                                          <p:spTgt spid="10"/>
                                        </p:tgtEl>
                                        <p:attrNameLst>
                                          <p:attrName>style.visibility</p:attrName>
                                        </p:attrNameLst>
                                      </p:cBhvr>
                                      <p:to>
                                        <p:strVal val="hidden"/>
                                      </p:to>
                                    </p:set>
                                  </p:childTnLst>
                                </p:cTn>
                              </p:par>
                              <p:par>
                                <p:cTn id="95" presetID="10" presetClass="exit" presetSubtype="0" fill="hold" nodeType="withEffect">
                                  <p:stCondLst>
                                    <p:cond delay="0"/>
                                  </p:stCondLst>
                                  <p:childTnLst>
                                    <p:animEffect transition="out" filter="fade">
                                      <p:cBhvr>
                                        <p:cTn id="96" dur="500"/>
                                        <p:tgtEl>
                                          <p:spTgt spid="24"/>
                                        </p:tgtEl>
                                      </p:cBhvr>
                                    </p:animEffect>
                                    <p:set>
                                      <p:cBhvr>
                                        <p:cTn id="97" dur="1" fill="hold">
                                          <p:stCondLst>
                                            <p:cond delay="499"/>
                                          </p:stCondLst>
                                        </p:cTn>
                                        <p:tgtEl>
                                          <p:spTgt spid="24"/>
                                        </p:tgtEl>
                                        <p:attrNameLst>
                                          <p:attrName>style.visibility</p:attrName>
                                        </p:attrNameLst>
                                      </p:cBhvr>
                                      <p:to>
                                        <p:strVal val="hidden"/>
                                      </p:to>
                                    </p:set>
                                  </p:childTnLst>
                                </p:cTn>
                              </p:par>
                              <p:par>
                                <p:cTn id="98" presetID="10" presetClass="exit" presetSubtype="0" fill="hold" nodeType="withEffect">
                                  <p:stCondLst>
                                    <p:cond delay="0"/>
                                  </p:stCondLst>
                                  <p:childTnLst>
                                    <p:animEffect transition="out" filter="fade">
                                      <p:cBhvr>
                                        <p:cTn id="99" dur="500"/>
                                        <p:tgtEl>
                                          <p:spTgt spid="23"/>
                                        </p:tgtEl>
                                      </p:cBhvr>
                                    </p:animEffect>
                                    <p:set>
                                      <p:cBhvr>
                                        <p:cTn id="100" dur="1" fill="hold">
                                          <p:stCondLst>
                                            <p:cond delay="499"/>
                                          </p:stCondLst>
                                        </p:cTn>
                                        <p:tgtEl>
                                          <p:spTgt spid="23"/>
                                        </p:tgtEl>
                                        <p:attrNameLst>
                                          <p:attrName>style.visibility</p:attrName>
                                        </p:attrNameLst>
                                      </p:cBhvr>
                                      <p:to>
                                        <p:strVal val="hidden"/>
                                      </p:to>
                                    </p:set>
                                  </p:childTnLst>
                                </p:cTn>
                              </p:par>
                              <p:par>
                                <p:cTn id="101" presetID="10" presetClass="exit" presetSubtype="0" fill="hold" nodeType="withEffect">
                                  <p:stCondLst>
                                    <p:cond delay="0"/>
                                  </p:stCondLst>
                                  <p:childTnLst>
                                    <p:animEffect transition="out" filter="fade">
                                      <p:cBhvr>
                                        <p:cTn id="102" dur="500"/>
                                        <p:tgtEl>
                                          <p:spTgt spid="19"/>
                                        </p:tgtEl>
                                      </p:cBhvr>
                                    </p:animEffect>
                                    <p:set>
                                      <p:cBhvr>
                                        <p:cTn id="103" dur="1" fill="hold">
                                          <p:stCondLst>
                                            <p:cond delay="499"/>
                                          </p:stCondLst>
                                        </p:cTn>
                                        <p:tgtEl>
                                          <p:spTgt spid="19"/>
                                        </p:tgtEl>
                                        <p:attrNameLst>
                                          <p:attrName>style.visibility</p:attrName>
                                        </p:attrNameLst>
                                      </p:cBhvr>
                                      <p:to>
                                        <p:strVal val="hidden"/>
                                      </p:to>
                                    </p:set>
                                  </p:childTnLst>
                                </p:cTn>
                              </p:par>
                              <p:par>
                                <p:cTn id="104" presetID="10" presetClass="exit" presetSubtype="0" fill="hold" nodeType="withEffect">
                                  <p:stCondLst>
                                    <p:cond delay="0"/>
                                  </p:stCondLst>
                                  <p:childTnLst>
                                    <p:animEffect transition="out" filter="fade">
                                      <p:cBhvr>
                                        <p:cTn id="105" dur="500"/>
                                        <p:tgtEl>
                                          <p:spTgt spid="20"/>
                                        </p:tgtEl>
                                      </p:cBhvr>
                                    </p:animEffect>
                                    <p:set>
                                      <p:cBhvr>
                                        <p:cTn id="106" dur="1" fill="hold">
                                          <p:stCondLst>
                                            <p:cond delay="499"/>
                                          </p:stCondLst>
                                        </p:cTn>
                                        <p:tgtEl>
                                          <p:spTgt spid="20"/>
                                        </p:tgtEl>
                                        <p:attrNameLst>
                                          <p:attrName>style.visibility</p:attrName>
                                        </p:attrNameLst>
                                      </p:cBhvr>
                                      <p:to>
                                        <p:strVal val="hidden"/>
                                      </p:to>
                                    </p:set>
                                  </p:childTnLst>
                                </p:cTn>
                              </p:par>
                              <p:par>
                                <p:cTn id="107" presetID="10" presetClass="exit" presetSubtype="0" fill="hold" nodeType="withEffect">
                                  <p:stCondLst>
                                    <p:cond delay="0"/>
                                  </p:stCondLst>
                                  <p:childTnLst>
                                    <p:animEffect transition="out" filter="fade">
                                      <p:cBhvr>
                                        <p:cTn id="108" dur="500"/>
                                        <p:tgtEl>
                                          <p:spTgt spid="21"/>
                                        </p:tgtEl>
                                      </p:cBhvr>
                                    </p:animEffect>
                                    <p:set>
                                      <p:cBhvr>
                                        <p:cTn id="109" dur="1" fill="hold">
                                          <p:stCondLst>
                                            <p:cond delay="499"/>
                                          </p:stCondLst>
                                        </p:cTn>
                                        <p:tgtEl>
                                          <p:spTgt spid="21"/>
                                        </p:tgtEl>
                                        <p:attrNameLst>
                                          <p:attrName>style.visibility</p:attrName>
                                        </p:attrNameLst>
                                      </p:cBhvr>
                                      <p:to>
                                        <p:strVal val="hidden"/>
                                      </p:to>
                                    </p:set>
                                  </p:childTnLst>
                                </p:cTn>
                              </p:par>
                            </p:childTnLst>
                          </p:cTn>
                        </p:par>
                        <p:par>
                          <p:cTn id="110" fill="hold">
                            <p:stCondLst>
                              <p:cond delay="2500"/>
                            </p:stCondLst>
                            <p:childTnLst>
                              <p:par>
                                <p:cTn id="111" presetID="10" presetClass="entr" presetSubtype="0" fill="hold" grpId="6" nodeType="afterEffect">
                                  <p:stCondLst>
                                    <p:cond delay="0"/>
                                  </p:stCondLst>
                                  <p:childTnLst>
                                    <p:set>
                                      <p:cBhvr>
                                        <p:cTn id="112" dur="1" fill="hold">
                                          <p:stCondLst>
                                            <p:cond delay="0"/>
                                          </p:stCondLst>
                                        </p:cTn>
                                        <p:tgtEl>
                                          <p:spTgt spid="10"/>
                                        </p:tgtEl>
                                        <p:attrNameLst>
                                          <p:attrName>style.visibility</p:attrName>
                                        </p:attrNameLst>
                                      </p:cBhvr>
                                      <p:to>
                                        <p:strVal val="visible"/>
                                      </p:to>
                                    </p:set>
                                    <p:animEffect transition="in" filter="fade">
                                      <p:cBhvr>
                                        <p:cTn id="113" dur="500"/>
                                        <p:tgtEl>
                                          <p:spTgt spid="10"/>
                                        </p:tgtEl>
                                      </p:cBhvr>
                                    </p:animEffect>
                                  </p:childTnLst>
                                </p:cTn>
                              </p:par>
                              <p:par>
                                <p:cTn id="114" presetID="10" presetClass="entr" presetSubtype="0" fill="hold" nodeType="withEffect">
                                  <p:stCondLst>
                                    <p:cond delay="0"/>
                                  </p:stCondLst>
                                  <p:childTnLst>
                                    <p:set>
                                      <p:cBhvr>
                                        <p:cTn id="115" dur="1" fill="hold">
                                          <p:stCondLst>
                                            <p:cond delay="0"/>
                                          </p:stCondLst>
                                        </p:cTn>
                                        <p:tgtEl>
                                          <p:spTgt spid="24"/>
                                        </p:tgtEl>
                                        <p:attrNameLst>
                                          <p:attrName>style.visibility</p:attrName>
                                        </p:attrNameLst>
                                      </p:cBhvr>
                                      <p:to>
                                        <p:strVal val="visible"/>
                                      </p:to>
                                    </p:set>
                                    <p:animEffect transition="in" filter="fade">
                                      <p:cBhvr>
                                        <p:cTn id="116" dur="500"/>
                                        <p:tgtEl>
                                          <p:spTgt spid="24"/>
                                        </p:tgtEl>
                                      </p:cBhvr>
                                    </p:animEffect>
                                  </p:childTnLst>
                                </p:cTn>
                              </p:par>
                              <p:par>
                                <p:cTn id="117" presetID="10" presetClass="entr" presetSubtype="0" fill="hold" nodeType="withEffect">
                                  <p:stCondLst>
                                    <p:cond delay="0"/>
                                  </p:stCondLst>
                                  <p:childTnLst>
                                    <p:set>
                                      <p:cBhvr>
                                        <p:cTn id="118" dur="1" fill="hold">
                                          <p:stCondLst>
                                            <p:cond delay="0"/>
                                          </p:stCondLst>
                                        </p:cTn>
                                        <p:tgtEl>
                                          <p:spTgt spid="23"/>
                                        </p:tgtEl>
                                        <p:attrNameLst>
                                          <p:attrName>style.visibility</p:attrName>
                                        </p:attrNameLst>
                                      </p:cBhvr>
                                      <p:to>
                                        <p:strVal val="visible"/>
                                      </p:to>
                                    </p:set>
                                    <p:animEffect transition="in" filter="fade">
                                      <p:cBhvr>
                                        <p:cTn id="119" dur="500"/>
                                        <p:tgtEl>
                                          <p:spTgt spid="23"/>
                                        </p:tgtEl>
                                      </p:cBhvr>
                                    </p:animEffect>
                                  </p:childTnLst>
                                </p:cTn>
                              </p:par>
                              <p:par>
                                <p:cTn id="120" presetID="10" presetClass="entr" presetSubtype="0" fill="hold" nodeType="withEffect">
                                  <p:stCondLst>
                                    <p:cond delay="0"/>
                                  </p:stCondLst>
                                  <p:childTnLst>
                                    <p:set>
                                      <p:cBhvr>
                                        <p:cTn id="121" dur="1" fill="hold">
                                          <p:stCondLst>
                                            <p:cond delay="0"/>
                                          </p:stCondLst>
                                        </p:cTn>
                                        <p:tgtEl>
                                          <p:spTgt spid="19"/>
                                        </p:tgtEl>
                                        <p:attrNameLst>
                                          <p:attrName>style.visibility</p:attrName>
                                        </p:attrNameLst>
                                      </p:cBhvr>
                                      <p:to>
                                        <p:strVal val="visible"/>
                                      </p:to>
                                    </p:set>
                                    <p:animEffect transition="in" filter="fade">
                                      <p:cBhvr>
                                        <p:cTn id="122" dur="500"/>
                                        <p:tgtEl>
                                          <p:spTgt spid="19"/>
                                        </p:tgtEl>
                                      </p:cBhvr>
                                    </p:animEffect>
                                  </p:childTnLst>
                                </p:cTn>
                              </p:par>
                              <p:par>
                                <p:cTn id="123" presetID="10" presetClass="entr" presetSubtype="0" fill="hold" nodeType="withEffect">
                                  <p:stCondLst>
                                    <p:cond delay="0"/>
                                  </p:stCondLst>
                                  <p:childTnLst>
                                    <p:set>
                                      <p:cBhvr>
                                        <p:cTn id="124" dur="1" fill="hold">
                                          <p:stCondLst>
                                            <p:cond delay="0"/>
                                          </p:stCondLst>
                                        </p:cTn>
                                        <p:tgtEl>
                                          <p:spTgt spid="20"/>
                                        </p:tgtEl>
                                        <p:attrNameLst>
                                          <p:attrName>style.visibility</p:attrName>
                                        </p:attrNameLst>
                                      </p:cBhvr>
                                      <p:to>
                                        <p:strVal val="visible"/>
                                      </p:to>
                                    </p:set>
                                    <p:animEffect transition="in" filter="fade">
                                      <p:cBhvr>
                                        <p:cTn id="125" dur="500"/>
                                        <p:tgtEl>
                                          <p:spTgt spid="20"/>
                                        </p:tgtEl>
                                      </p:cBhvr>
                                    </p:animEffect>
                                  </p:childTnLst>
                                </p:cTn>
                              </p:par>
                              <p:par>
                                <p:cTn id="126" presetID="10" presetClass="entr" presetSubtype="0" fill="hold" nodeType="withEffect">
                                  <p:stCondLst>
                                    <p:cond delay="0"/>
                                  </p:stCondLst>
                                  <p:childTnLst>
                                    <p:set>
                                      <p:cBhvr>
                                        <p:cTn id="127" dur="1" fill="hold">
                                          <p:stCondLst>
                                            <p:cond delay="0"/>
                                          </p:stCondLst>
                                        </p:cTn>
                                        <p:tgtEl>
                                          <p:spTgt spid="21"/>
                                        </p:tgtEl>
                                        <p:attrNameLst>
                                          <p:attrName>style.visibility</p:attrName>
                                        </p:attrNameLst>
                                      </p:cBhvr>
                                      <p:to>
                                        <p:strVal val="visible"/>
                                      </p:to>
                                    </p:set>
                                    <p:animEffect transition="in" filter="fade">
                                      <p:cBhvr>
                                        <p:cTn id="128" dur="500"/>
                                        <p:tgtEl>
                                          <p:spTgt spid="21"/>
                                        </p:tgtEl>
                                      </p:cBhvr>
                                    </p:animEffect>
                                  </p:childTnLst>
                                </p:cTn>
                              </p:par>
                            </p:childTnLst>
                          </p:cTn>
                        </p:par>
                      </p:childTnLst>
                    </p:cTn>
                  </p:par>
                  <p:par>
                    <p:cTn id="129" fill="hold">
                      <p:stCondLst>
                        <p:cond delay="indefinite"/>
                      </p:stCondLst>
                      <p:childTnLst>
                        <p:par>
                          <p:cTn id="130" fill="hold">
                            <p:stCondLst>
                              <p:cond delay="0"/>
                            </p:stCondLst>
                            <p:childTnLst>
                              <p:par>
                                <p:cTn id="131" presetID="10" presetClass="exit" presetSubtype="0" fill="hold" grpId="1" nodeType="clickEffect">
                                  <p:stCondLst>
                                    <p:cond delay="0"/>
                                  </p:stCondLst>
                                  <p:childTnLst>
                                    <p:animEffect transition="out" filter="fade">
                                      <p:cBhvr>
                                        <p:cTn id="132" dur="500"/>
                                        <p:tgtEl>
                                          <p:spTgt spid="11"/>
                                        </p:tgtEl>
                                      </p:cBhvr>
                                    </p:animEffect>
                                    <p:set>
                                      <p:cBhvr>
                                        <p:cTn id="133" dur="1" fill="hold">
                                          <p:stCondLst>
                                            <p:cond delay="499"/>
                                          </p:stCondLst>
                                        </p:cTn>
                                        <p:tgtEl>
                                          <p:spTgt spid="11"/>
                                        </p:tgtEl>
                                        <p:attrNameLst>
                                          <p:attrName>style.visibility</p:attrName>
                                        </p:attrNameLst>
                                      </p:cBhvr>
                                      <p:to>
                                        <p:strVal val="hidden"/>
                                      </p:to>
                                    </p:set>
                                  </p:childTnLst>
                                </p:cTn>
                              </p:par>
                              <p:par>
                                <p:cTn id="134" presetID="10" presetClass="exit" presetSubtype="0" fill="hold" nodeType="withEffect">
                                  <p:stCondLst>
                                    <p:cond delay="0"/>
                                  </p:stCondLst>
                                  <p:childTnLst>
                                    <p:animEffect transition="out" filter="fade">
                                      <p:cBhvr>
                                        <p:cTn id="135" dur="500"/>
                                        <p:tgtEl>
                                          <p:spTgt spid="4"/>
                                        </p:tgtEl>
                                      </p:cBhvr>
                                    </p:animEffect>
                                    <p:set>
                                      <p:cBhvr>
                                        <p:cTn id="136" dur="1" fill="hold">
                                          <p:stCondLst>
                                            <p:cond delay="499"/>
                                          </p:stCondLst>
                                        </p:cTn>
                                        <p:tgtEl>
                                          <p:spTgt spid="4"/>
                                        </p:tgtEl>
                                        <p:attrNameLst>
                                          <p:attrName>style.visibility</p:attrName>
                                        </p:attrNameLst>
                                      </p:cBhvr>
                                      <p:to>
                                        <p:strVal val="hidden"/>
                                      </p:to>
                                    </p:set>
                                  </p:childTnLst>
                                </p:cTn>
                              </p:par>
                              <p:par>
                                <p:cTn id="137" presetID="10" presetClass="exit" presetSubtype="0" fill="hold" nodeType="withEffect">
                                  <p:stCondLst>
                                    <p:cond delay="0"/>
                                  </p:stCondLst>
                                  <p:childTnLst>
                                    <p:animEffect transition="out" filter="fade">
                                      <p:cBhvr>
                                        <p:cTn id="138" dur="500"/>
                                        <p:tgtEl>
                                          <p:spTgt spid="22"/>
                                        </p:tgtEl>
                                      </p:cBhvr>
                                    </p:animEffect>
                                    <p:set>
                                      <p:cBhvr>
                                        <p:cTn id="139" dur="1" fill="hold">
                                          <p:stCondLst>
                                            <p:cond delay="499"/>
                                          </p:stCondLst>
                                        </p:cTn>
                                        <p:tgtEl>
                                          <p:spTgt spid="22"/>
                                        </p:tgtEl>
                                        <p:attrNameLst>
                                          <p:attrName>style.visibility</p:attrName>
                                        </p:attrNameLst>
                                      </p:cBhvr>
                                      <p:to>
                                        <p:strVal val="hidden"/>
                                      </p:to>
                                    </p:set>
                                  </p:childTnLst>
                                </p:cTn>
                              </p:par>
                            </p:childTnLst>
                          </p:cTn>
                        </p:par>
                        <p:par>
                          <p:cTn id="140" fill="hold">
                            <p:stCondLst>
                              <p:cond delay="500"/>
                            </p:stCondLst>
                            <p:childTnLst>
                              <p:par>
                                <p:cTn id="141" presetID="10" presetClass="entr" presetSubtype="0" fill="hold" grpId="2" nodeType="afterEffect">
                                  <p:stCondLst>
                                    <p:cond delay="0"/>
                                  </p:stCondLst>
                                  <p:childTnLst>
                                    <p:set>
                                      <p:cBhvr>
                                        <p:cTn id="142" dur="1" fill="hold">
                                          <p:stCondLst>
                                            <p:cond delay="0"/>
                                          </p:stCondLst>
                                        </p:cTn>
                                        <p:tgtEl>
                                          <p:spTgt spid="11"/>
                                        </p:tgtEl>
                                        <p:attrNameLst>
                                          <p:attrName>style.visibility</p:attrName>
                                        </p:attrNameLst>
                                      </p:cBhvr>
                                      <p:to>
                                        <p:strVal val="visible"/>
                                      </p:to>
                                    </p:set>
                                    <p:animEffect transition="in" filter="fade">
                                      <p:cBhvr>
                                        <p:cTn id="143" dur="500"/>
                                        <p:tgtEl>
                                          <p:spTgt spid="11"/>
                                        </p:tgtEl>
                                      </p:cBhvr>
                                    </p:animEffect>
                                  </p:childTnLst>
                                </p:cTn>
                              </p:par>
                              <p:par>
                                <p:cTn id="144" presetID="10" presetClass="entr" presetSubtype="0" fill="hold" nodeType="withEffect">
                                  <p:stCondLst>
                                    <p:cond delay="0"/>
                                  </p:stCondLst>
                                  <p:childTnLst>
                                    <p:set>
                                      <p:cBhvr>
                                        <p:cTn id="145" dur="1" fill="hold">
                                          <p:stCondLst>
                                            <p:cond delay="0"/>
                                          </p:stCondLst>
                                        </p:cTn>
                                        <p:tgtEl>
                                          <p:spTgt spid="4"/>
                                        </p:tgtEl>
                                        <p:attrNameLst>
                                          <p:attrName>style.visibility</p:attrName>
                                        </p:attrNameLst>
                                      </p:cBhvr>
                                      <p:to>
                                        <p:strVal val="visible"/>
                                      </p:to>
                                    </p:set>
                                    <p:animEffect transition="in" filter="fade">
                                      <p:cBhvr>
                                        <p:cTn id="146" dur="500"/>
                                        <p:tgtEl>
                                          <p:spTgt spid="4"/>
                                        </p:tgtEl>
                                      </p:cBhvr>
                                    </p:animEffect>
                                  </p:childTnLst>
                                </p:cTn>
                              </p:par>
                              <p:par>
                                <p:cTn id="147" presetID="10" presetClass="entr" presetSubtype="0" fill="hold" nodeType="withEffect">
                                  <p:stCondLst>
                                    <p:cond delay="0"/>
                                  </p:stCondLst>
                                  <p:childTnLst>
                                    <p:set>
                                      <p:cBhvr>
                                        <p:cTn id="148" dur="1" fill="hold">
                                          <p:stCondLst>
                                            <p:cond delay="0"/>
                                          </p:stCondLst>
                                        </p:cTn>
                                        <p:tgtEl>
                                          <p:spTgt spid="22"/>
                                        </p:tgtEl>
                                        <p:attrNameLst>
                                          <p:attrName>style.visibility</p:attrName>
                                        </p:attrNameLst>
                                      </p:cBhvr>
                                      <p:to>
                                        <p:strVal val="visible"/>
                                      </p:to>
                                    </p:set>
                                    <p:animEffect transition="in" filter="fade">
                                      <p:cBhvr>
                                        <p:cTn id="149" dur="500"/>
                                        <p:tgtEl>
                                          <p:spTgt spid="22"/>
                                        </p:tgtEl>
                                      </p:cBhvr>
                                    </p:animEffect>
                                  </p:childTnLst>
                                </p:cTn>
                              </p:par>
                            </p:childTnLst>
                          </p:cTn>
                        </p:par>
                        <p:par>
                          <p:cTn id="150" fill="hold">
                            <p:stCondLst>
                              <p:cond delay="1000"/>
                            </p:stCondLst>
                            <p:childTnLst>
                              <p:par>
                                <p:cTn id="151" presetID="10" presetClass="exit" presetSubtype="0" fill="hold" grpId="3" nodeType="afterEffect">
                                  <p:stCondLst>
                                    <p:cond delay="0"/>
                                  </p:stCondLst>
                                  <p:childTnLst>
                                    <p:animEffect transition="out" filter="fade">
                                      <p:cBhvr>
                                        <p:cTn id="152" dur="500"/>
                                        <p:tgtEl>
                                          <p:spTgt spid="11"/>
                                        </p:tgtEl>
                                      </p:cBhvr>
                                    </p:animEffect>
                                    <p:set>
                                      <p:cBhvr>
                                        <p:cTn id="153" dur="1" fill="hold">
                                          <p:stCondLst>
                                            <p:cond delay="499"/>
                                          </p:stCondLst>
                                        </p:cTn>
                                        <p:tgtEl>
                                          <p:spTgt spid="11"/>
                                        </p:tgtEl>
                                        <p:attrNameLst>
                                          <p:attrName>style.visibility</p:attrName>
                                        </p:attrNameLst>
                                      </p:cBhvr>
                                      <p:to>
                                        <p:strVal val="hidden"/>
                                      </p:to>
                                    </p:set>
                                  </p:childTnLst>
                                </p:cTn>
                              </p:par>
                              <p:par>
                                <p:cTn id="154" presetID="10" presetClass="exit" presetSubtype="0" fill="hold" nodeType="withEffect">
                                  <p:stCondLst>
                                    <p:cond delay="0"/>
                                  </p:stCondLst>
                                  <p:childTnLst>
                                    <p:animEffect transition="out" filter="fade">
                                      <p:cBhvr>
                                        <p:cTn id="155" dur="500"/>
                                        <p:tgtEl>
                                          <p:spTgt spid="4"/>
                                        </p:tgtEl>
                                      </p:cBhvr>
                                    </p:animEffect>
                                    <p:set>
                                      <p:cBhvr>
                                        <p:cTn id="156" dur="1" fill="hold">
                                          <p:stCondLst>
                                            <p:cond delay="499"/>
                                          </p:stCondLst>
                                        </p:cTn>
                                        <p:tgtEl>
                                          <p:spTgt spid="4"/>
                                        </p:tgtEl>
                                        <p:attrNameLst>
                                          <p:attrName>style.visibility</p:attrName>
                                        </p:attrNameLst>
                                      </p:cBhvr>
                                      <p:to>
                                        <p:strVal val="hidden"/>
                                      </p:to>
                                    </p:set>
                                  </p:childTnLst>
                                </p:cTn>
                              </p:par>
                              <p:par>
                                <p:cTn id="157" presetID="10" presetClass="exit" presetSubtype="0" fill="hold" nodeType="withEffect">
                                  <p:stCondLst>
                                    <p:cond delay="0"/>
                                  </p:stCondLst>
                                  <p:childTnLst>
                                    <p:animEffect transition="out" filter="fade">
                                      <p:cBhvr>
                                        <p:cTn id="158" dur="500"/>
                                        <p:tgtEl>
                                          <p:spTgt spid="22"/>
                                        </p:tgtEl>
                                      </p:cBhvr>
                                    </p:animEffect>
                                    <p:set>
                                      <p:cBhvr>
                                        <p:cTn id="159" dur="1" fill="hold">
                                          <p:stCondLst>
                                            <p:cond delay="499"/>
                                          </p:stCondLst>
                                        </p:cTn>
                                        <p:tgtEl>
                                          <p:spTgt spid="22"/>
                                        </p:tgtEl>
                                        <p:attrNameLst>
                                          <p:attrName>style.visibility</p:attrName>
                                        </p:attrNameLst>
                                      </p:cBhvr>
                                      <p:to>
                                        <p:strVal val="hidden"/>
                                      </p:to>
                                    </p:set>
                                  </p:childTnLst>
                                </p:cTn>
                              </p:par>
                            </p:childTnLst>
                          </p:cTn>
                        </p:par>
                        <p:par>
                          <p:cTn id="160" fill="hold">
                            <p:stCondLst>
                              <p:cond delay="1500"/>
                            </p:stCondLst>
                            <p:childTnLst>
                              <p:par>
                                <p:cTn id="161" presetID="10" presetClass="entr" presetSubtype="0" fill="hold" grpId="4" nodeType="afterEffect">
                                  <p:stCondLst>
                                    <p:cond delay="0"/>
                                  </p:stCondLst>
                                  <p:childTnLst>
                                    <p:set>
                                      <p:cBhvr>
                                        <p:cTn id="162" dur="1" fill="hold">
                                          <p:stCondLst>
                                            <p:cond delay="0"/>
                                          </p:stCondLst>
                                        </p:cTn>
                                        <p:tgtEl>
                                          <p:spTgt spid="11"/>
                                        </p:tgtEl>
                                        <p:attrNameLst>
                                          <p:attrName>style.visibility</p:attrName>
                                        </p:attrNameLst>
                                      </p:cBhvr>
                                      <p:to>
                                        <p:strVal val="visible"/>
                                      </p:to>
                                    </p:set>
                                    <p:animEffect transition="in" filter="fade">
                                      <p:cBhvr>
                                        <p:cTn id="163" dur="500"/>
                                        <p:tgtEl>
                                          <p:spTgt spid="11"/>
                                        </p:tgtEl>
                                      </p:cBhvr>
                                    </p:animEffect>
                                  </p:childTnLst>
                                </p:cTn>
                              </p:par>
                              <p:par>
                                <p:cTn id="164" presetID="10" presetClass="entr" presetSubtype="0" fill="hold" nodeType="withEffect">
                                  <p:stCondLst>
                                    <p:cond delay="0"/>
                                  </p:stCondLst>
                                  <p:childTnLst>
                                    <p:set>
                                      <p:cBhvr>
                                        <p:cTn id="165" dur="1" fill="hold">
                                          <p:stCondLst>
                                            <p:cond delay="0"/>
                                          </p:stCondLst>
                                        </p:cTn>
                                        <p:tgtEl>
                                          <p:spTgt spid="4"/>
                                        </p:tgtEl>
                                        <p:attrNameLst>
                                          <p:attrName>style.visibility</p:attrName>
                                        </p:attrNameLst>
                                      </p:cBhvr>
                                      <p:to>
                                        <p:strVal val="visible"/>
                                      </p:to>
                                    </p:set>
                                    <p:animEffect transition="in" filter="fade">
                                      <p:cBhvr>
                                        <p:cTn id="166" dur="500"/>
                                        <p:tgtEl>
                                          <p:spTgt spid="4"/>
                                        </p:tgtEl>
                                      </p:cBhvr>
                                    </p:animEffect>
                                  </p:childTnLst>
                                </p:cTn>
                              </p:par>
                              <p:par>
                                <p:cTn id="167" presetID="10" presetClass="entr" presetSubtype="0" fill="hold" nodeType="withEffect">
                                  <p:stCondLst>
                                    <p:cond delay="0"/>
                                  </p:stCondLst>
                                  <p:childTnLst>
                                    <p:set>
                                      <p:cBhvr>
                                        <p:cTn id="168" dur="1" fill="hold">
                                          <p:stCondLst>
                                            <p:cond delay="0"/>
                                          </p:stCondLst>
                                        </p:cTn>
                                        <p:tgtEl>
                                          <p:spTgt spid="22"/>
                                        </p:tgtEl>
                                        <p:attrNameLst>
                                          <p:attrName>style.visibility</p:attrName>
                                        </p:attrNameLst>
                                      </p:cBhvr>
                                      <p:to>
                                        <p:strVal val="visible"/>
                                      </p:to>
                                    </p:set>
                                    <p:animEffect transition="in" filter="fade">
                                      <p:cBhvr>
                                        <p:cTn id="169" dur="500"/>
                                        <p:tgtEl>
                                          <p:spTgt spid="22"/>
                                        </p:tgtEl>
                                      </p:cBhvr>
                                    </p:animEffect>
                                  </p:childTnLst>
                                </p:cTn>
                              </p:par>
                            </p:childTnLst>
                          </p:cTn>
                        </p:par>
                        <p:par>
                          <p:cTn id="170" fill="hold">
                            <p:stCondLst>
                              <p:cond delay="2000"/>
                            </p:stCondLst>
                            <p:childTnLst>
                              <p:par>
                                <p:cTn id="171" presetID="10" presetClass="exit" presetSubtype="0" fill="hold" grpId="5" nodeType="afterEffect">
                                  <p:stCondLst>
                                    <p:cond delay="0"/>
                                  </p:stCondLst>
                                  <p:childTnLst>
                                    <p:animEffect transition="out" filter="fade">
                                      <p:cBhvr>
                                        <p:cTn id="172" dur="500"/>
                                        <p:tgtEl>
                                          <p:spTgt spid="11"/>
                                        </p:tgtEl>
                                      </p:cBhvr>
                                    </p:animEffect>
                                    <p:set>
                                      <p:cBhvr>
                                        <p:cTn id="173" dur="1" fill="hold">
                                          <p:stCondLst>
                                            <p:cond delay="499"/>
                                          </p:stCondLst>
                                        </p:cTn>
                                        <p:tgtEl>
                                          <p:spTgt spid="11"/>
                                        </p:tgtEl>
                                        <p:attrNameLst>
                                          <p:attrName>style.visibility</p:attrName>
                                        </p:attrNameLst>
                                      </p:cBhvr>
                                      <p:to>
                                        <p:strVal val="hidden"/>
                                      </p:to>
                                    </p:set>
                                  </p:childTnLst>
                                </p:cTn>
                              </p:par>
                              <p:par>
                                <p:cTn id="174" presetID="10" presetClass="exit" presetSubtype="0" fill="hold" nodeType="withEffect">
                                  <p:stCondLst>
                                    <p:cond delay="0"/>
                                  </p:stCondLst>
                                  <p:childTnLst>
                                    <p:animEffect transition="out" filter="fade">
                                      <p:cBhvr>
                                        <p:cTn id="175" dur="500"/>
                                        <p:tgtEl>
                                          <p:spTgt spid="4"/>
                                        </p:tgtEl>
                                      </p:cBhvr>
                                    </p:animEffect>
                                    <p:set>
                                      <p:cBhvr>
                                        <p:cTn id="176" dur="1" fill="hold">
                                          <p:stCondLst>
                                            <p:cond delay="499"/>
                                          </p:stCondLst>
                                        </p:cTn>
                                        <p:tgtEl>
                                          <p:spTgt spid="4"/>
                                        </p:tgtEl>
                                        <p:attrNameLst>
                                          <p:attrName>style.visibility</p:attrName>
                                        </p:attrNameLst>
                                      </p:cBhvr>
                                      <p:to>
                                        <p:strVal val="hidden"/>
                                      </p:to>
                                    </p:set>
                                  </p:childTnLst>
                                </p:cTn>
                              </p:par>
                              <p:par>
                                <p:cTn id="177" presetID="10" presetClass="exit" presetSubtype="0" fill="hold" nodeType="withEffect">
                                  <p:stCondLst>
                                    <p:cond delay="0"/>
                                  </p:stCondLst>
                                  <p:childTnLst>
                                    <p:animEffect transition="out" filter="fade">
                                      <p:cBhvr>
                                        <p:cTn id="178" dur="500"/>
                                        <p:tgtEl>
                                          <p:spTgt spid="22"/>
                                        </p:tgtEl>
                                      </p:cBhvr>
                                    </p:animEffect>
                                    <p:set>
                                      <p:cBhvr>
                                        <p:cTn id="179" dur="1" fill="hold">
                                          <p:stCondLst>
                                            <p:cond delay="499"/>
                                          </p:stCondLst>
                                        </p:cTn>
                                        <p:tgtEl>
                                          <p:spTgt spid="22"/>
                                        </p:tgtEl>
                                        <p:attrNameLst>
                                          <p:attrName>style.visibility</p:attrName>
                                        </p:attrNameLst>
                                      </p:cBhvr>
                                      <p:to>
                                        <p:strVal val="hidden"/>
                                      </p:to>
                                    </p:set>
                                  </p:childTnLst>
                                </p:cTn>
                              </p:par>
                            </p:childTnLst>
                          </p:cTn>
                        </p:par>
                        <p:par>
                          <p:cTn id="180" fill="hold">
                            <p:stCondLst>
                              <p:cond delay="2500"/>
                            </p:stCondLst>
                            <p:childTnLst>
                              <p:par>
                                <p:cTn id="181" presetID="10" presetClass="entr" presetSubtype="0" fill="hold" grpId="6" nodeType="afterEffect">
                                  <p:stCondLst>
                                    <p:cond delay="0"/>
                                  </p:stCondLst>
                                  <p:childTnLst>
                                    <p:set>
                                      <p:cBhvr>
                                        <p:cTn id="182" dur="1" fill="hold">
                                          <p:stCondLst>
                                            <p:cond delay="0"/>
                                          </p:stCondLst>
                                        </p:cTn>
                                        <p:tgtEl>
                                          <p:spTgt spid="11"/>
                                        </p:tgtEl>
                                        <p:attrNameLst>
                                          <p:attrName>style.visibility</p:attrName>
                                        </p:attrNameLst>
                                      </p:cBhvr>
                                      <p:to>
                                        <p:strVal val="visible"/>
                                      </p:to>
                                    </p:set>
                                    <p:animEffect transition="in" filter="fade">
                                      <p:cBhvr>
                                        <p:cTn id="183" dur="500"/>
                                        <p:tgtEl>
                                          <p:spTgt spid="11"/>
                                        </p:tgtEl>
                                      </p:cBhvr>
                                    </p:animEffect>
                                  </p:childTnLst>
                                </p:cTn>
                              </p:par>
                              <p:par>
                                <p:cTn id="184" presetID="10" presetClass="entr" presetSubtype="0" fill="hold" nodeType="withEffect">
                                  <p:stCondLst>
                                    <p:cond delay="0"/>
                                  </p:stCondLst>
                                  <p:childTnLst>
                                    <p:set>
                                      <p:cBhvr>
                                        <p:cTn id="185" dur="1" fill="hold">
                                          <p:stCondLst>
                                            <p:cond delay="0"/>
                                          </p:stCondLst>
                                        </p:cTn>
                                        <p:tgtEl>
                                          <p:spTgt spid="4"/>
                                        </p:tgtEl>
                                        <p:attrNameLst>
                                          <p:attrName>style.visibility</p:attrName>
                                        </p:attrNameLst>
                                      </p:cBhvr>
                                      <p:to>
                                        <p:strVal val="visible"/>
                                      </p:to>
                                    </p:set>
                                    <p:animEffect transition="in" filter="fade">
                                      <p:cBhvr>
                                        <p:cTn id="186" dur="500"/>
                                        <p:tgtEl>
                                          <p:spTgt spid="4"/>
                                        </p:tgtEl>
                                      </p:cBhvr>
                                    </p:animEffect>
                                  </p:childTnLst>
                                </p:cTn>
                              </p:par>
                              <p:par>
                                <p:cTn id="187" presetID="10" presetClass="entr" presetSubtype="0" fill="hold" nodeType="withEffect">
                                  <p:stCondLst>
                                    <p:cond delay="0"/>
                                  </p:stCondLst>
                                  <p:childTnLst>
                                    <p:set>
                                      <p:cBhvr>
                                        <p:cTn id="188" dur="1" fill="hold">
                                          <p:stCondLst>
                                            <p:cond delay="0"/>
                                          </p:stCondLst>
                                        </p:cTn>
                                        <p:tgtEl>
                                          <p:spTgt spid="22"/>
                                        </p:tgtEl>
                                        <p:attrNameLst>
                                          <p:attrName>style.visibility</p:attrName>
                                        </p:attrNameLst>
                                      </p:cBhvr>
                                      <p:to>
                                        <p:strVal val="visible"/>
                                      </p:to>
                                    </p:set>
                                    <p:animEffect transition="in" filter="fade">
                                      <p:cBhvr>
                                        <p:cTn id="189" dur="500"/>
                                        <p:tgtEl>
                                          <p:spTgt spid="22"/>
                                        </p:tgtEl>
                                      </p:cBhvr>
                                    </p:animEffect>
                                  </p:childTnLst>
                                </p:cTn>
                              </p:par>
                            </p:childTnLst>
                          </p:cTn>
                        </p:par>
                      </p:childTnLst>
                    </p:cTn>
                  </p:par>
                  <p:par>
                    <p:cTn id="190" fill="hold">
                      <p:stCondLst>
                        <p:cond delay="indefinite"/>
                      </p:stCondLst>
                      <p:childTnLst>
                        <p:par>
                          <p:cTn id="191" fill="hold">
                            <p:stCondLst>
                              <p:cond delay="0"/>
                            </p:stCondLst>
                            <p:childTnLst>
                              <p:par>
                                <p:cTn id="192" presetID="10" presetClass="entr" presetSubtype="0" fill="hold" grpId="0" nodeType="clickEffect">
                                  <p:stCondLst>
                                    <p:cond delay="500"/>
                                  </p:stCondLst>
                                  <p:childTnLst>
                                    <p:set>
                                      <p:cBhvr>
                                        <p:cTn id="193" dur="1" fill="hold">
                                          <p:stCondLst>
                                            <p:cond delay="0"/>
                                          </p:stCondLst>
                                        </p:cTn>
                                        <p:tgtEl>
                                          <p:spTgt spid="26"/>
                                        </p:tgtEl>
                                        <p:attrNameLst>
                                          <p:attrName>style.visibility</p:attrName>
                                        </p:attrNameLst>
                                      </p:cBhvr>
                                      <p:to>
                                        <p:strVal val="visible"/>
                                      </p:to>
                                    </p:set>
                                    <p:animEffect transition="in" filter="fade">
                                      <p:cBhvr>
                                        <p:cTn id="194" dur="500"/>
                                        <p:tgtEl>
                                          <p:spTgt spid="26"/>
                                        </p:tgtEl>
                                      </p:cBhvr>
                                    </p:animEffect>
                                  </p:childTnLst>
                                </p:cTn>
                              </p:par>
                              <p:par>
                                <p:cTn id="195" presetID="10" presetClass="entr" presetSubtype="0" fill="hold" grpId="0" nodeType="withEffect">
                                  <p:stCondLst>
                                    <p:cond delay="500"/>
                                  </p:stCondLst>
                                  <p:childTnLst>
                                    <p:set>
                                      <p:cBhvr>
                                        <p:cTn id="196" dur="1" fill="hold">
                                          <p:stCondLst>
                                            <p:cond delay="0"/>
                                          </p:stCondLst>
                                        </p:cTn>
                                        <p:tgtEl>
                                          <p:spTgt spid="27"/>
                                        </p:tgtEl>
                                        <p:attrNameLst>
                                          <p:attrName>style.visibility</p:attrName>
                                        </p:attrNameLst>
                                      </p:cBhvr>
                                      <p:to>
                                        <p:strVal val="visible"/>
                                      </p:to>
                                    </p:set>
                                    <p:animEffect transition="in" filter="fade">
                                      <p:cBhvr>
                                        <p:cTn id="197" dur="500"/>
                                        <p:tgtEl>
                                          <p:spTgt spid="27"/>
                                        </p:tgtEl>
                                      </p:cBhvr>
                                    </p:animEffect>
                                  </p:childTnLst>
                                </p:cTn>
                              </p:par>
                              <p:par>
                                <p:cTn id="198" presetID="10" presetClass="entr" presetSubtype="0" fill="hold" grpId="0" nodeType="withEffect">
                                  <p:stCondLst>
                                    <p:cond delay="500"/>
                                  </p:stCondLst>
                                  <p:childTnLst>
                                    <p:set>
                                      <p:cBhvr>
                                        <p:cTn id="199" dur="1" fill="hold">
                                          <p:stCondLst>
                                            <p:cond delay="0"/>
                                          </p:stCondLst>
                                        </p:cTn>
                                        <p:tgtEl>
                                          <p:spTgt spid="25"/>
                                        </p:tgtEl>
                                        <p:attrNameLst>
                                          <p:attrName>style.visibility</p:attrName>
                                        </p:attrNameLst>
                                      </p:cBhvr>
                                      <p:to>
                                        <p:strVal val="visible"/>
                                      </p:to>
                                    </p:set>
                                    <p:animEffect transition="in" filter="fade">
                                      <p:cBhvr>
                                        <p:cTn id="200" dur="500"/>
                                        <p:tgtEl>
                                          <p:spTgt spid="25"/>
                                        </p:tgtEl>
                                      </p:cBhvr>
                                    </p:animEffect>
                                  </p:childTnLst>
                                </p:cTn>
                              </p:par>
                              <p:par>
                                <p:cTn id="201" presetID="1" presetClass="entr" presetSubtype="0" fill="hold" grpId="0" nodeType="withEffect">
                                  <p:stCondLst>
                                    <p:cond delay="500"/>
                                  </p:stCondLst>
                                  <p:childTnLst>
                                    <p:set>
                                      <p:cBhvr>
                                        <p:cTn id="202" dur="1" fill="hold">
                                          <p:stCondLst>
                                            <p:cond delay="0"/>
                                          </p:stCondLst>
                                        </p:cTn>
                                        <p:tgtEl>
                                          <p:spTgt spid="42"/>
                                        </p:tgtEl>
                                        <p:attrNameLst>
                                          <p:attrName>style.visibility</p:attrName>
                                        </p:attrNameLst>
                                      </p:cBhvr>
                                      <p:to>
                                        <p:strVal val="visible"/>
                                      </p:to>
                                    </p:set>
                                  </p:childTnLst>
                                </p:cTn>
                              </p:par>
                            </p:childTnLst>
                          </p:cTn>
                        </p:par>
                      </p:childTnLst>
                    </p:cTn>
                  </p:par>
                  <p:par>
                    <p:cTn id="203" fill="hold">
                      <p:stCondLst>
                        <p:cond delay="indefinite"/>
                      </p:stCondLst>
                      <p:childTnLst>
                        <p:par>
                          <p:cTn id="204" fill="hold">
                            <p:stCondLst>
                              <p:cond delay="0"/>
                            </p:stCondLst>
                            <p:childTnLst>
                              <p:par>
                                <p:cTn id="205" presetID="10" presetClass="exit" presetSubtype="0" fill="hold" nodeType="clickEffect">
                                  <p:stCondLst>
                                    <p:cond delay="0"/>
                                  </p:stCondLst>
                                  <p:childTnLst>
                                    <p:animEffect transition="out" filter="fade">
                                      <p:cBhvr>
                                        <p:cTn id="206" dur="500"/>
                                        <p:tgtEl>
                                          <p:spTgt spid="24"/>
                                        </p:tgtEl>
                                      </p:cBhvr>
                                    </p:animEffect>
                                    <p:set>
                                      <p:cBhvr>
                                        <p:cTn id="207" dur="1" fill="hold">
                                          <p:stCondLst>
                                            <p:cond delay="499"/>
                                          </p:stCondLst>
                                        </p:cTn>
                                        <p:tgtEl>
                                          <p:spTgt spid="24"/>
                                        </p:tgtEl>
                                        <p:attrNameLst>
                                          <p:attrName>style.visibility</p:attrName>
                                        </p:attrNameLst>
                                      </p:cBhvr>
                                      <p:to>
                                        <p:strVal val="hidden"/>
                                      </p:to>
                                    </p:set>
                                  </p:childTnLst>
                                </p:cTn>
                              </p:par>
                              <p:par>
                                <p:cTn id="208" presetID="10" presetClass="exit" presetSubtype="0" fill="hold" nodeType="withEffect">
                                  <p:stCondLst>
                                    <p:cond delay="0"/>
                                  </p:stCondLst>
                                  <p:childTnLst>
                                    <p:animEffect transition="out" filter="fade">
                                      <p:cBhvr>
                                        <p:cTn id="209" dur="500"/>
                                        <p:tgtEl>
                                          <p:spTgt spid="19"/>
                                        </p:tgtEl>
                                      </p:cBhvr>
                                    </p:animEffect>
                                    <p:set>
                                      <p:cBhvr>
                                        <p:cTn id="210" dur="1" fill="hold">
                                          <p:stCondLst>
                                            <p:cond delay="499"/>
                                          </p:stCondLst>
                                        </p:cTn>
                                        <p:tgtEl>
                                          <p:spTgt spid="19"/>
                                        </p:tgtEl>
                                        <p:attrNameLst>
                                          <p:attrName>style.visibility</p:attrName>
                                        </p:attrNameLst>
                                      </p:cBhvr>
                                      <p:to>
                                        <p:strVal val="hidden"/>
                                      </p:to>
                                    </p:set>
                                  </p:childTnLst>
                                </p:cTn>
                              </p:par>
                              <p:par>
                                <p:cTn id="211" presetID="10" presetClass="exit" presetSubtype="0" fill="hold" nodeType="withEffect">
                                  <p:stCondLst>
                                    <p:cond delay="0"/>
                                  </p:stCondLst>
                                  <p:childTnLst>
                                    <p:animEffect transition="out" filter="fade">
                                      <p:cBhvr>
                                        <p:cTn id="212" dur="500"/>
                                        <p:tgtEl>
                                          <p:spTgt spid="21"/>
                                        </p:tgtEl>
                                      </p:cBhvr>
                                    </p:animEffect>
                                    <p:set>
                                      <p:cBhvr>
                                        <p:cTn id="213" dur="1" fill="hold">
                                          <p:stCondLst>
                                            <p:cond delay="499"/>
                                          </p:stCondLst>
                                        </p:cTn>
                                        <p:tgtEl>
                                          <p:spTgt spid="21"/>
                                        </p:tgtEl>
                                        <p:attrNameLst>
                                          <p:attrName>style.visibility</p:attrName>
                                        </p:attrNameLst>
                                      </p:cBhvr>
                                      <p:to>
                                        <p:strVal val="hidden"/>
                                      </p:to>
                                    </p:set>
                                  </p:childTnLst>
                                </p:cTn>
                              </p:par>
                              <p:par>
                                <p:cTn id="214" presetID="10" presetClass="exit" presetSubtype="0" fill="hold" nodeType="withEffect">
                                  <p:stCondLst>
                                    <p:cond delay="0"/>
                                  </p:stCondLst>
                                  <p:childTnLst>
                                    <p:animEffect transition="out" filter="fade">
                                      <p:cBhvr>
                                        <p:cTn id="215" dur="500"/>
                                        <p:tgtEl>
                                          <p:spTgt spid="22"/>
                                        </p:tgtEl>
                                      </p:cBhvr>
                                    </p:animEffect>
                                    <p:set>
                                      <p:cBhvr>
                                        <p:cTn id="216" dur="1" fill="hold">
                                          <p:stCondLst>
                                            <p:cond delay="499"/>
                                          </p:stCondLst>
                                        </p:cTn>
                                        <p:tgtEl>
                                          <p:spTgt spid="22"/>
                                        </p:tgtEl>
                                        <p:attrNameLst>
                                          <p:attrName>style.visibility</p:attrName>
                                        </p:attrNameLst>
                                      </p:cBhvr>
                                      <p:to>
                                        <p:strVal val="hidden"/>
                                      </p:to>
                                    </p:set>
                                  </p:childTnLst>
                                </p:cTn>
                              </p:par>
                              <p:par>
                                <p:cTn id="217" presetID="10" presetClass="exit" presetSubtype="0" fill="hold" grpId="1" nodeType="withEffect">
                                  <p:stCondLst>
                                    <p:cond delay="0"/>
                                  </p:stCondLst>
                                  <p:childTnLst>
                                    <p:animEffect transition="out" filter="fade">
                                      <p:cBhvr>
                                        <p:cTn id="218" dur="500"/>
                                        <p:tgtEl>
                                          <p:spTgt spid="25"/>
                                        </p:tgtEl>
                                      </p:cBhvr>
                                    </p:animEffect>
                                    <p:set>
                                      <p:cBhvr>
                                        <p:cTn id="219" dur="1" fill="hold">
                                          <p:stCondLst>
                                            <p:cond delay="499"/>
                                          </p:stCondLst>
                                        </p:cTn>
                                        <p:tgtEl>
                                          <p:spTgt spid="25"/>
                                        </p:tgtEl>
                                        <p:attrNameLst>
                                          <p:attrName>style.visibility</p:attrName>
                                        </p:attrNameLst>
                                      </p:cBhvr>
                                      <p:to>
                                        <p:strVal val="hidden"/>
                                      </p:to>
                                    </p:set>
                                  </p:childTnLst>
                                </p:cTn>
                              </p:par>
                            </p:childTnLst>
                          </p:cTn>
                        </p:par>
                        <p:par>
                          <p:cTn id="220" fill="hold">
                            <p:stCondLst>
                              <p:cond delay="500"/>
                            </p:stCondLst>
                            <p:childTnLst>
                              <p:par>
                                <p:cTn id="221" presetID="10" presetClass="entr" presetSubtype="0" fill="hold" nodeType="afterEffect">
                                  <p:stCondLst>
                                    <p:cond delay="0"/>
                                  </p:stCondLst>
                                  <p:childTnLst>
                                    <p:set>
                                      <p:cBhvr>
                                        <p:cTn id="222" dur="1" fill="hold">
                                          <p:stCondLst>
                                            <p:cond delay="0"/>
                                          </p:stCondLst>
                                        </p:cTn>
                                        <p:tgtEl>
                                          <p:spTgt spid="24"/>
                                        </p:tgtEl>
                                        <p:attrNameLst>
                                          <p:attrName>style.visibility</p:attrName>
                                        </p:attrNameLst>
                                      </p:cBhvr>
                                      <p:to>
                                        <p:strVal val="visible"/>
                                      </p:to>
                                    </p:set>
                                    <p:animEffect transition="in" filter="fade">
                                      <p:cBhvr>
                                        <p:cTn id="223" dur="500"/>
                                        <p:tgtEl>
                                          <p:spTgt spid="24"/>
                                        </p:tgtEl>
                                      </p:cBhvr>
                                    </p:animEffect>
                                  </p:childTnLst>
                                </p:cTn>
                              </p:par>
                              <p:par>
                                <p:cTn id="224" presetID="10" presetClass="entr" presetSubtype="0" fill="hold" nodeType="withEffect">
                                  <p:stCondLst>
                                    <p:cond delay="0"/>
                                  </p:stCondLst>
                                  <p:childTnLst>
                                    <p:set>
                                      <p:cBhvr>
                                        <p:cTn id="225" dur="1" fill="hold">
                                          <p:stCondLst>
                                            <p:cond delay="0"/>
                                          </p:stCondLst>
                                        </p:cTn>
                                        <p:tgtEl>
                                          <p:spTgt spid="19"/>
                                        </p:tgtEl>
                                        <p:attrNameLst>
                                          <p:attrName>style.visibility</p:attrName>
                                        </p:attrNameLst>
                                      </p:cBhvr>
                                      <p:to>
                                        <p:strVal val="visible"/>
                                      </p:to>
                                    </p:set>
                                    <p:animEffect transition="in" filter="fade">
                                      <p:cBhvr>
                                        <p:cTn id="226" dur="500"/>
                                        <p:tgtEl>
                                          <p:spTgt spid="19"/>
                                        </p:tgtEl>
                                      </p:cBhvr>
                                    </p:animEffect>
                                  </p:childTnLst>
                                </p:cTn>
                              </p:par>
                              <p:par>
                                <p:cTn id="227" presetID="10" presetClass="entr" presetSubtype="0" fill="hold" nodeType="withEffect">
                                  <p:stCondLst>
                                    <p:cond delay="0"/>
                                  </p:stCondLst>
                                  <p:childTnLst>
                                    <p:set>
                                      <p:cBhvr>
                                        <p:cTn id="228" dur="1" fill="hold">
                                          <p:stCondLst>
                                            <p:cond delay="0"/>
                                          </p:stCondLst>
                                        </p:cTn>
                                        <p:tgtEl>
                                          <p:spTgt spid="21"/>
                                        </p:tgtEl>
                                        <p:attrNameLst>
                                          <p:attrName>style.visibility</p:attrName>
                                        </p:attrNameLst>
                                      </p:cBhvr>
                                      <p:to>
                                        <p:strVal val="visible"/>
                                      </p:to>
                                    </p:set>
                                    <p:animEffect transition="in" filter="fade">
                                      <p:cBhvr>
                                        <p:cTn id="229" dur="500"/>
                                        <p:tgtEl>
                                          <p:spTgt spid="21"/>
                                        </p:tgtEl>
                                      </p:cBhvr>
                                    </p:animEffect>
                                  </p:childTnLst>
                                </p:cTn>
                              </p:par>
                              <p:par>
                                <p:cTn id="230" presetID="10" presetClass="entr" presetSubtype="0" fill="hold" nodeType="withEffect">
                                  <p:stCondLst>
                                    <p:cond delay="0"/>
                                  </p:stCondLst>
                                  <p:childTnLst>
                                    <p:set>
                                      <p:cBhvr>
                                        <p:cTn id="231" dur="1" fill="hold">
                                          <p:stCondLst>
                                            <p:cond delay="0"/>
                                          </p:stCondLst>
                                        </p:cTn>
                                        <p:tgtEl>
                                          <p:spTgt spid="22"/>
                                        </p:tgtEl>
                                        <p:attrNameLst>
                                          <p:attrName>style.visibility</p:attrName>
                                        </p:attrNameLst>
                                      </p:cBhvr>
                                      <p:to>
                                        <p:strVal val="visible"/>
                                      </p:to>
                                    </p:set>
                                    <p:animEffect transition="in" filter="fade">
                                      <p:cBhvr>
                                        <p:cTn id="232" dur="500"/>
                                        <p:tgtEl>
                                          <p:spTgt spid="22"/>
                                        </p:tgtEl>
                                      </p:cBhvr>
                                    </p:animEffect>
                                  </p:childTnLst>
                                </p:cTn>
                              </p:par>
                              <p:par>
                                <p:cTn id="233" presetID="10" presetClass="entr" presetSubtype="0" fill="hold" grpId="2" nodeType="withEffect">
                                  <p:stCondLst>
                                    <p:cond delay="0"/>
                                  </p:stCondLst>
                                  <p:childTnLst>
                                    <p:set>
                                      <p:cBhvr>
                                        <p:cTn id="234" dur="1" fill="hold">
                                          <p:stCondLst>
                                            <p:cond delay="0"/>
                                          </p:stCondLst>
                                        </p:cTn>
                                        <p:tgtEl>
                                          <p:spTgt spid="25"/>
                                        </p:tgtEl>
                                        <p:attrNameLst>
                                          <p:attrName>style.visibility</p:attrName>
                                        </p:attrNameLst>
                                      </p:cBhvr>
                                      <p:to>
                                        <p:strVal val="visible"/>
                                      </p:to>
                                    </p:set>
                                    <p:animEffect transition="in" filter="fade">
                                      <p:cBhvr>
                                        <p:cTn id="235" dur="500"/>
                                        <p:tgtEl>
                                          <p:spTgt spid="25"/>
                                        </p:tgtEl>
                                      </p:cBhvr>
                                    </p:animEffect>
                                  </p:childTnLst>
                                </p:cTn>
                              </p:par>
                            </p:childTnLst>
                          </p:cTn>
                        </p:par>
                        <p:par>
                          <p:cTn id="236" fill="hold">
                            <p:stCondLst>
                              <p:cond delay="1000"/>
                            </p:stCondLst>
                            <p:childTnLst>
                              <p:par>
                                <p:cTn id="237" presetID="10" presetClass="exit" presetSubtype="0" fill="hold" nodeType="afterEffect">
                                  <p:stCondLst>
                                    <p:cond delay="0"/>
                                  </p:stCondLst>
                                  <p:childTnLst>
                                    <p:animEffect transition="out" filter="fade">
                                      <p:cBhvr>
                                        <p:cTn id="238" dur="500"/>
                                        <p:tgtEl>
                                          <p:spTgt spid="24"/>
                                        </p:tgtEl>
                                      </p:cBhvr>
                                    </p:animEffect>
                                    <p:set>
                                      <p:cBhvr>
                                        <p:cTn id="239" dur="1" fill="hold">
                                          <p:stCondLst>
                                            <p:cond delay="499"/>
                                          </p:stCondLst>
                                        </p:cTn>
                                        <p:tgtEl>
                                          <p:spTgt spid="24"/>
                                        </p:tgtEl>
                                        <p:attrNameLst>
                                          <p:attrName>style.visibility</p:attrName>
                                        </p:attrNameLst>
                                      </p:cBhvr>
                                      <p:to>
                                        <p:strVal val="hidden"/>
                                      </p:to>
                                    </p:set>
                                  </p:childTnLst>
                                </p:cTn>
                              </p:par>
                              <p:par>
                                <p:cTn id="240" presetID="10" presetClass="exit" presetSubtype="0" fill="hold" nodeType="withEffect">
                                  <p:stCondLst>
                                    <p:cond delay="0"/>
                                  </p:stCondLst>
                                  <p:childTnLst>
                                    <p:animEffect transition="out" filter="fade">
                                      <p:cBhvr>
                                        <p:cTn id="241" dur="500"/>
                                        <p:tgtEl>
                                          <p:spTgt spid="19"/>
                                        </p:tgtEl>
                                      </p:cBhvr>
                                    </p:animEffect>
                                    <p:set>
                                      <p:cBhvr>
                                        <p:cTn id="242" dur="1" fill="hold">
                                          <p:stCondLst>
                                            <p:cond delay="499"/>
                                          </p:stCondLst>
                                        </p:cTn>
                                        <p:tgtEl>
                                          <p:spTgt spid="19"/>
                                        </p:tgtEl>
                                        <p:attrNameLst>
                                          <p:attrName>style.visibility</p:attrName>
                                        </p:attrNameLst>
                                      </p:cBhvr>
                                      <p:to>
                                        <p:strVal val="hidden"/>
                                      </p:to>
                                    </p:set>
                                  </p:childTnLst>
                                </p:cTn>
                              </p:par>
                              <p:par>
                                <p:cTn id="243" presetID="10" presetClass="exit" presetSubtype="0" fill="hold" nodeType="withEffect">
                                  <p:stCondLst>
                                    <p:cond delay="0"/>
                                  </p:stCondLst>
                                  <p:childTnLst>
                                    <p:animEffect transition="out" filter="fade">
                                      <p:cBhvr>
                                        <p:cTn id="244" dur="500"/>
                                        <p:tgtEl>
                                          <p:spTgt spid="21"/>
                                        </p:tgtEl>
                                      </p:cBhvr>
                                    </p:animEffect>
                                    <p:set>
                                      <p:cBhvr>
                                        <p:cTn id="245" dur="1" fill="hold">
                                          <p:stCondLst>
                                            <p:cond delay="499"/>
                                          </p:stCondLst>
                                        </p:cTn>
                                        <p:tgtEl>
                                          <p:spTgt spid="21"/>
                                        </p:tgtEl>
                                        <p:attrNameLst>
                                          <p:attrName>style.visibility</p:attrName>
                                        </p:attrNameLst>
                                      </p:cBhvr>
                                      <p:to>
                                        <p:strVal val="hidden"/>
                                      </p:to>
                                    </p:set>
                                  </p:childTnLst>
                                </p:cTn>
                              </p:par>
                              <p:par>
                                <p:cTn id="246" presetID="10" presetClass="exit" presetSubtype="0" fill="hold" nodeType="withEffect">
                                  <p:stCondLst>
                                    <p:cond delay="0"/>
                                  </p:stCondLst>
                                  <p:childTnLst>
                                    <p:animEffect transition="out" filter="fade">
                                      <p:cBhvr>
                                        <p:cTn id="247" dur="500"/>
                                        <p:tgtEl>
                                          <p:spTgt spid="22"/>
                                        </p:tgtEl>
                                      </p:cBhvr>
                                    </p:animEffect>
                                    <p:set>
                                      <p:cBhvr>
                                        <p:cTn id="248" dur="1" fill="hold">
                                          <p:stCondLst>
                                            <p:cond delay="499"/>
                                          </p:stCondLst>
                                        </p:cTn>
                                        <p:tgtEl>
                                          <p:spTgt spid="22"/>
                                        </p:tgtEl>
                                        <p:attrNameLst>
                                          <p:attrName>style.visibility</p:attrName>
                                        </p:attrNameLst>
                                      </p:cBhvr>
                                      <p:to>
                                        <p:strVal val="hidden"/>
                                      </p:to>
                                    </p:set>
                                  </p:childTnLst>
                                </p:cTn>
                              </p:par>
                              <p:par>
                                <p:cTn id="249" presetID="10" presetClass="exit" presetSubtype="0" fill="hold" grpId="3" nodeType="withEffect">
                                  <p:stCondLst>
                                    <p:cond delay="0"/>
                                  </p:stCondLst>
                                  <p:childTnLst>
                                    <p:animEffect transition="out" filter="fade">
                                      <p:cBhvr>
                                        <p:cTn id="250" dur="500"/>
                                        <p:tgtEl>
                                          <p:spTgt spid="25"/>
                                        </p:tgtEl>
                                      </p:cBhvr>
                                    </p:animEffect>
                                    <p:set>
                                      <p:cBhvr>
                                        <p:cTn id="251" dur="1" fill="hold">
                                          <p:stCondLst>
                                            <p:cond delay="499"/>
                                          </p:stCondLst>
                                        </p:cTn>
                                        <p:tgtEl>
                                          <p:spTgt spid="25"/>
                                        </p:tgtEl>
                                        <p:attrNameLst>
                                          <p:attrName>style.visibility</p:attrName>
                                        </p:attrNameLst>
                                      </p:cBhvr>
                                      <p:to>
                                        <p:strVal val="hidden"/>
                                      </p:to>
                                    </p:set>
                                  </p:childTnLst>
                                </p:cTn>
                              </p:par>
                            </p:childTnLst>
                          </p:cTn>
                        </p:par>
                        <p:par>
                          <p:cTn id="252" fill="hold">
                            <p:stCondLst>
                              <p:cond delay="1500"/>
                            </p:stCondLst>
                            <p:childTnLst>
                              <p:par>
                                <p:cTn id="253" presetID="10" presetClass="entr" presetSubtype="0" fill="hold" nodeType="afterEffect">
                                  <p:stCondLst>
                                    <p:cond delay="0"/>
                                  </p:stCondLst>
                                  <p:childTnLst>
                                    <p:set>
                                      <p:cBhvr>
                                        <p:cTn id="254" dur="1" fill="hold">
                                          <p:stCondLst>
                                            <p:cond delay="0"/>
                                          </p:stCondLst>
                                        </p:cTn>
                                        <p:tgtEl>
                                          <p:spTgt spid="24"/>
                                        </p:tgtEl>
                                        <p:attrNameLst>
                                          <p:attrName>style.visibility</p:attrName>
                                        </p:attrNameLst>
                                      </p:cBhvr>
                                      <p:to>
                                        <p:strVal val="visible"/>
                                      </p:to>
                                    </p:set>
                                    <p:animEffect transition="in" filter="fade">
                                      <p:cBhvr>
                                        <p:cTn id="255" dur="500"/>
                                        <p:tgtEl>
                                          <p:spTgt spid="24"/>
                                        </p:tgtEl>
                                      </p:cBhvr>
                                    </p:animEffect>
                                  </p:childTnLst>
                                </p:cTn>
                              </p:par>
                              <p:par>
                                <p:cTn id="256" presetID="10" presetClass="entr" presetSubtype="0" fill="hold" nodeType="withEffect">
                                  <p:stCondLst>
                                    <p:cond delay="0"/>
                                  </p:stCondLst>
                                  <p:childTnLst>
                                    <p:set>
                                      <p:cBhvr>
                                        <p:cTn id="257" dur="1" fill="hold">
                                          <p:stCondLst>
                                            <p:cond delay="0"/>
                                          </p:stCondLst>
                                        </p:cTn>
                                        <p:tgtEl>
                                          <p:spTgt spid="19"/>
                                        </p:tgtEl>
                                        <p:attrNameLst>
                                          <p:attrName>style.visibility</p:attrName>
                                        </p:attrNameLst>
                                      </p:cBhvr>
                                      <p:to>
                                        <p:strVal val="visible"/>
                                      </p:to>
                                    </p:set>
                                    <p:animEffect transition="in" filter="fade">
                                      <p:cBhvr>
                                        <p:cTn id="258" dur="500"/>
                                        <p:tgtEl>
                                          <p:spTgt spid="19"/>
                                        </p:tgtEl>
                                      </p:cBhvr>
                                    </p:animEffect>
                                  </p:childTnLst>
                                </p:cTn>
                              </p:par>
                              <p:par>
                                <p:cTn id="259" presetID="10" presetClass="entr" presetSubtype="0" fill="hold" nodeType="withEffect">
                                  <p:stCondLst>
                                    <p:cond delay="0"/>
                                  </p:stCondLst>
                                  <p:childTnLst>
                                    <p:set>
                                      <p:cBhvr>
                                        <p:cTn id="260" dur="1" fill="hold">
                                          <p:stCondLst>
                                            <p:cond delay="0"/>
                                          </p:stCondLst>
                                        </p:cTn>
                                        <p:tgtEl>
                                          <p:spTgt spid="21"/>
                                        </p:tgtEl>
                                        <p:attrNameLst>
                                          <p:attrName>style.visibility</p:attrName>
                                        </p:attrNameLst>
                                      </p:cBhvr>
                                      <p:to>
                                        <p:strVal val="visible"/>
                                      </p:to>
                                    </p:set>
                                    <p:animEffect transition="in" filter="fade">
                                      <p:cBhvr>
                                        <p:cTn id="261" dur="500"/>
                                        <p:tgtEl>
                                          <p:spTgt spid="21"/>
                                        </p:tgtEl>
                                      </p:cBhvr>
                                    </p:animEffect>
                                  </p:childTnLst>
                                </p:cTn>
                              </p:par>
                              <p:par>
                                <p:cTn id="262" presetID="10" presetClass="entr" presetSubtype="0" fill="hold" nodeType="withEffect">
                                  <p:stCondLst>
                                    <p:cond delay="0"/>
                                  </p:stCondLst>
                                  <p:childTnLst>
                                    <p:set>
                                      <p:cBhvr>
                                        <p:cTn id="263" dur="1" fill="hold">
                                          <p:stCondLst>
                                            <p:cond delay="0"/>
                                          </p:stCondLst>
                                        </p:cTn>
                                        <p:tgtEl>
                                          <p:spTgt spid="22"/>
                                        </p:tgtEl>
                                        <p:attrNameLst>
                                          <p:attrName>style.visibility</p:attrName>
                                        </p:attrNameLst>
                                      </p:cBhvr>
                                      <p:to>
                                        <p:strVal val="visible"/>
                                      </p:to>
                                    </p:set>
                                    <p:animEffect transition="in" filter="fade">
                                      <p:cBhvr>
                                        <p:cTn id="264" dur="500"/>
                                        <p:tgtEl>
                                          <p:spTgt spid="22"/>
                                        </p:tgtEl>
                                      </p:cBhvr>
                                    </p:animEffect>
                                  </p:childTnLst>
                                </p:cTn>
                              </p:par>
                              <p:par>
                                <p:cTn id="265" presetID="10" presetClass="entr" presetSubtype="0" fill="hold" grpId="4" nodeType="withEffect">
                                  <p:stCondLst>
                                    <p:cond delay="0"/>
                                  </p:stCondLst>
                                  <p:childTnLst>
                                    <p:set>
                                      <p:cBhvr>
                                        <p:cTn id="266" dur="1" fill="hold">
                                          <p:stCondLst>
                                            <p:cond delay="0"/>
                                          </p:stCondLst>
                                        </p:cTn>
                                        <p:tgtEl>
                                          <p:spTgt spid="25"/>
                                        </p:tgtEl>
                                        <p:attrNameLst>
                                          <p:attrName>style.visibility</p:attrName>
                                        </p:attrNameLst>
                                      </p:cBhvr>
                                      <p:to>
                                        <p:strVal val="visible"/>
                                      </p:to>
                                    </p:set>
                                    <p:animEffect transition="in" filter="fade">
                                      <p:cBhvr>
                                        <p:cTn id="267" dur="500"/>
                                        <p:tgtEl>
                                          <p:spTgt spid="25"/>
                                        </p:tgtEl>
                                      </p:cBhvr>
                                    </p:animEffect>
                                  </p:childTnLst>
                                </p:cTn>
                              </p:par>
                            </p:childTnLst>
                          </p:cTn>
                        </p:par>
                        <p:par>
                          <p:cTn id="268" fill="hold">
                            <p:stCondLst>
                              <p:cond delay="2000"/>
                            </p:stCondLst>
                            <p:childTnLst>
                              <p:par>
                                <p:cTn id="269" presetID="10" presetClass="exit" presetSubtype="0" fill="hold" nodeType="afterEffect">
                                  <p:stCondLst>
                                    <p:cond delay="0"/>
                                  </p:stCondLst>
                                  <p:childTnLst>
                                    <p:animEffect transition="out" filter="fade">
                                      <p:cBhvr>
                                        <p:cTn id="270" dur="500"/>
                                        <p:tgtEl>
                                          <p:spTgt spid="24"/>
                                        </p:tgtEl>
                                      </p:cBhvr>
                                    </p:animEffect>
                                    <p:set>
                                      <p:cBhvr>
                                        <p:cTn id="271" dur="1" fill="hold">
                                          <p:stCondLst>
                                            <p:cond delay="499"/>
                                          </p:stCondLst>
                                        </p:cTn>
                                        <p:tgtEl>
                                          <p:spTgt spid="24"/>
                                        </p:tgtEl>
                                        <p:attrNameLst>
                                          <p:attrName>style.visibility</p:attrName>
                                        </p:attrNameLst>
                                      </p:cBhvr>
                                      <p:to>
                                        <p:strVal val="hidden"/>
                                      </p:to>
                                    </p:set>
                                  </p:childTnLst>
                                </p:cTn>
                              </p:par>
                              <p:par>
                                <p:cTn id="272" presetID="10" presetClass="exit" presetSubtype="0" fill="hold" nodeType="withEffect">
                                  <p:stCondLst>
                                    <p:cond delay="0"/>
                                  </p:stCondLst>
                                  <p:childTnLst>
                                    <p:animEffect transition="out" filter="fade">
                                      <p:cBhvr>
                                        <p:cTn id="273" dur="500"/>
                                        <p:tgtEl>
                                          <p:spTgt spid="19"/>
                                        </p:tgtEl>
                                      </p:cBhvr>
                                    </p:animEffect>
                                    <p:set>
                                      <p:cBhvr>
                                        <p:cTn id="274" dur="1" fill="hold">
                                          <p:stCondLst>
                                            <p:cond delay="499"/>
                                          </p:stCondLst>
                                        </p:cTn>
                                        <p:tgtEl>
                                          <p:spTgt spid="19"/>
                                        </p:tgtEl>
                                        <p:attrNameLst>
                                          <p:attrName>style.visibility</p:attrName>
                                        </p:attrNameLst>
                                      </p:cBhvr>
                                      <p:to>
                                        <p:strVal val="hidden"/>
                                      </p:to>
                                    </p:set>
                                  </p:childTnLst>
                                </p:cTn>
                              </p:par>
                              <p:par>
                                <p:cTn id="275" presetID="10" presetClass="exit" presetSubtype="0" fill="hold" nodeType="withEffect">
                                  <p:stCondLst>
                                    <p:cond delay="0"/>
                                  </p:stCondLst>
                                  <p:childTnLst>
                                    <p:animEffect transition="out" filter="fade">
                                      <p:cBhvr>
                                        <p:cTn id="276" dur="500"/>
                                        <p:tgtEl>
                                          <p:spTgt spid="21"/>
                                        </p:tgtEl>
                                      </p:cBhvr>
                                    </p:animEffect>
                                    <p:set>
                                      <p:cBhvr>
                                        <p:cTn id="277" dur="1" fill="hold">
                                          <p:stCondLst>
                                            <p:cond delay="499"/>
                                          </p:stCondLst>
                                        </p:cTn>
                                        <p:tgtEl>
                                          <p:spTgt spid="21"/>
                                        </p:tgtEl>
                                        <p:attrNameLst>
                                          <p:attrName>style.visibility</p:attrName>
                                        </p:attrNameLst>
                                      </p:cBhvr>
                                      <p:to>
                                        <p:strVal val="hidden"/>
                                      </p:to>
                                    </p:set>
                                  </p:childTnLst>
                                </p:cTn>
                              </p:par>
                              <p:par>
                                <p:cTn id="278" presetID="10" presetClass="exit" presetSubtype="0" fill="hold" nodeType="withEffect">
                                  <p:stCondLst>
                                    <p:cond delay="0"/>
                                  </p:stCondLst>
                                  <p:childTnLst>
                                    <p:animEffect transition="out" filter="fade">
                                      <p:cBhvr>
                                        <p:cTn id="279" dur="500"/>
                                        <p:tgtEl>
                                          <p:spTgt spid="22"/>
                                        </p:tgtEl>
                                      </p:cBhvr>
                                    </p:animEffect>
                                    <p:set>
                                      <p:cBhvr>
                                        <p:cTn id="280" dur="1" fill="hold">
                                          <p:stCondLst>
                                            <p:cond delay="499"/>
                                          </p:stCondLst>
                                        </p:cTn>
                                        <p:tgtEl>
                                          <p:spTgt spid="22"/>
                                        </p:tgtEl>
                                        <p:attrNameLst>
                                          <p:attrName>style.visibility</p:attrName>
                                        </p:attrNameLst>
                                      </p:cBhvr>
                                      <p:to>
                                        <p:strVal val="hidden"/>
                                      </p:to>
                                    </p:set>
                                  </p:childTnLst>
                                </p:cTn>
                              </p:par>
                              <p:par>
                                <p:cTn id="281" presetID="10" presetClass="exit" presetSubtype="0" fill="hold" grpId="5" nodeType="withEffect">
                                  <p:stCondLst>
                                    <p:cond delay="0"/>
                                  </p:stCondLst>
                                  <p:childTnLst>
                                    <p:animEffect transition="out" filter="fade">
                                      <p:cBhvr>
                                        <p:cTn id="282" dur="500"/>
                                        <p:tgtEl>
                                          <p:spTgt spid="25"/>
                                        </p:tgtEl>
                                      </p:cBhvr>
                                    </p:animEffect>
                                    <p:set>
                                      <p:cBhvr>
                                        <p:cTn id="283" dur="1" fill="hold">
                                          <p:stCondLst>
                                            <p:cond delay="499"/>
                                          </p:stCondLst>
                                        </p:cTn>
                                        <p:tgtEl>
                                          <p:spTgt spid="25"/>
                                        </p:tgtEl>
                                        <p:attrNameLst>
                                          <p:attrName>style.visibility</p:attrName>
                                        </p:attrNameLst>
                                      </p:cBhvr>
                                      <p:to>
                                        <p:strVal val="hidden"/>
                                      </p:to>
                                    </p:set>
                                  </p:childTnLst>
                                </p:cTn>
                              </p:par>
                            </p:childTnLst>
                          </p:cTn>
                        </p:par>
                        <p:par>
                          <p:cTn id="284" fill="hold">
                            <p:stCondLst>
                              <p:cond delay="2500"/>
                            </p:stCondLst>
                            <p:childTnLst>
                              <p:par>
                                <p:cTn id="285" presetID="10" presetClass="entr" presetSubtype="0" fill="hold" nodeType="afterEffect">
                                  <p:stCondLst>
                                    <p:cond delay="0"/>
                                  </p:stCondLst>
                                  <p:childTnLst>
                                    <p:set>
                                      <p:cBhvr>
                                        <p:cTn id="286" dur="1" fill="hold">
                                          <p:stCondLst>
                                            <p:cond delay="0"/>
                                          </p:stCondLst>
                                        </p:cTn>
                                        <p:tgtEl>
                                          <p:spTgt spid="24"/>
                                        </p:tgtEl>
                                        <p:attrNameLst>
                                          <p:attrName>style.visibility</p:attrName>
                                        </p:attrNameLst>
                                      </p:cBhvr>
                                      <p:to>
                                        <p:strVal val="visible"/>
                                      </p:to>
                                    </p:set>
                                    <p:animEffect transition="in" filter="fade">
                                      <p:cBhvr>
                                        <p:cTn id="287" dur="500"/>
                                        <p:tgtEl>
                                          <p:spTgt spid="24"/>
                                        </p:tgtEl>
                                      </p:cBhvr>
                                    </p:animEffect>
                                  </p:childTnLst>
                                </p:cTn>
                              </p:par>
                              <p:par>
                                <p:cTn id="288" presetID="10" presetClass="entr" presetSubtype="0" fill="hold" nodeType="withEffect">
                                  <p:stCondLst>
                                    <p:cond delay="0"/>
                                  </p:stCondLst>
                                  <p:childTnLst>
                                    <p:set>
                                      <p:cBhvr>
                                        <p:cTn id="289" dur="1" fill="hold">
                                          <p:stCondLst>
                                            <p:cond delay="0"/>
                                          </p:stCondLst>
                                        </p:cTn>
                                        <p:tgtEl>
                                          <p:spTgt spid="19"/>
                                        </p:tgtEl>
                                        <p:attrNameLst>
                                          <p:attrName>style.visibility</p:attrName>
                                        </p:attrNameLst>
                                      </p:cBhvr>
                                      <p:to>
                                        <p:strVal val="visible"/>
                                      </p:to>
                                    </p:set>
                                    <p:animEffect transition="in" filter="fade">
                                      <p:cBhvr>
                                        <p:cTn id="290" dur="500"/>
                                        <p:tgtEl>
                                          <p:spTgt spid="19"/>
                                        </p:tgtEl>
                                      </p:cBhvr>
                                    </p:animEffect>
                                  </p:childTnLst>
                                </p:cTn>
                              </p:par>
                              <p:par>
                                <p:cTn id="291" presetID="10" presetClass="entr" presetSubtype="0" fill="hold" nodeType="withEffect">
                                  <p:stCondLst>
                                    <p:cond delay="0"/>
                                  </p:stCondLst>
                                  <p:childTnLst>
                                    <p:set>
                                      <p:cBhvr>
                                        <p:cTn id="292" dur="1" fill="hold">
                                          <p:stCondLst>
                                            <p:cond delay="0"/>
                                          </p:stCondLst>
                                        </p:cTn>
                                        <p:tgtEl>
                                          <p:spTgt spid="21"/>
                                        </p:tgtEl>
                                        <p:attrNameLst>
                                          <p:attrName>style.visibility</p:attrName>
                                        </p:attrNameLst>
                                      </p:cBhvr>
                                      <p:to>
                                        <p:strVal val="visible"/>
                                      </p:to>
                                    </p:set>
                                    <p:animEffect transition="in" filter="fade">
                                      <p:cBhvr>
                                        <p:cTn id="293" dur="500"/>
                                        <p:tgtEl>
                                          <p:spTgt spid="21"/>
                                        </p:tgtEl>
                                      </p:cBhvr>
                                    </p:animEffect>
                                  </p:childTnLst>
                                </p:cTn>
                              </p:par>
                              <p:par>
                                <p:cTn id="294" presetID="10" presetClass="entr" presetSubtype="0" fill="hold" nodeType="withEffect">
                                  <p:stCondLst>
                                    <p:cond delay="0"/>
                                  </p:stCondLst>
                                  <p:childTnLst>
                                    <p:set>
                                      <p:cBhvr>
                                        <p:cTn id="295" dur="1" fill="hold">
                                          <p:stCondLst>
                                            <p:cond delay="0"/>
                                          </p:stCondLst>
                                        </p:cTn>
                                        <p:tgtEl>
                                          <p:spTgt spid="22"/>
                                        </p:tgtEl>
                                        <p:attrNameLst>
                                          <p:attrName>style.visibility</p:attrName>
                                        </p:attrNameLst>
                                      </p:cBhvr>
                                      <p:to>
                                        <p:strVal val="visible"/>
                                      </p:to>
                                    </p:set>
                                    <p:animEffect transition="in" filter="fade">
                                      <p:cBhvr>
                                        <p:cTn id="296" dur="500"/>
                                        <p:tgtEl>
                                          <p:spTgt spid="22"/>
                                        </p:tgtEl>
                                      </p:cBhvr>
                                    </p:animEffect>
                                  </p:childTnLst>
                                </p:cTn>
                              </p:par>
                              <p:par>
                                <p:cTn id="297" presetID="10" presetClass="entr" presetSubtype="0" fill="hold" grpId="6" nodeType="withEffect">
                                  <p:stCondLst>
                                    <p:cond delay="0"/>
                                  </p:stCondLst>
                                  <p:childTnLst>
                                    <p:set>
                                      <p:cBhvr>
                                        <p:cTn id="298" dur="1" fill="hold">
                                          <p:stCondLst>
                                            <p:cond delay="0"/>
                                          </p:stCondLst>
                                        </p:cTn>
                                        <p:tgtEl>
                                          <p:spTgt spid="25"/>
                                        </p:tgtEl>
                                        <p:attrNameLst>
                                          <p:attrName>style.visibility</p:attrName>
                                        </p:attrNameLst>
                                      </p:cBhvr>
                                      <p:to>
                                        <p:strVal val="visible"/>
                                      </p:to>
                                    </p:set>
                                    <p:animEffect transition="in" filter="fade">
                                      <p:cBhvr>
                                        <p:cTn id="299" dur="500"/>
                                        <p:tgtEl>
                                          <p:spTgt spid="25"/>
                                        </p:tgtEl>
                                      </p:cBhvr>
                                    </p:animEffect>
                                  </p:childTnLst>
                                </p:cTn>
                              </p:par>
                            </p:childTnLst>
                          </p:cTn>
                        </p:par>
                      </p:childTnLst>
                    </p:cTn>
                  </p:par>
                  <p:par>
                    <p:cTn id="300" fill="hold">
                      <p:stCondLst>
                        <p:cond delay="indefinite"/>
                      </p:stCondLst>
                      <p:childTnLst>
                        <p:par>
                          <p:cTn id="301" fill="hold">
                            <p:stCondLst>
                              <p:cond delay="0"/>
                            </p:stCondLst>
                            <p:childTnLst>
                              <p:par>
                                <p:cTn id="302" presetID="10" presetClass="exit" presetSubtype="0" fill="hold" nodeType="clickEffect">
                                  <p:stCondLst>
                                    <p:cond delay="0"/>
                                  </p:stCondLst>
                                  <p:childTnLst>
                                    <p:animEffect transition="out" filter="fade">
                                      <p:cBhvr>
                                        <p:cTn id="303" dur="500"/>
                                        <p:tgtEl>
                                          <p:spTgt spid="23"/>
                                        </p:tgtEl>
                                      </p:cBhvr>
                                    </p:animEffect>
                                    <p:set>
                                      <p:cBhvr>
                                        <p:cTn id="304" dur="1" fill="hold">
                                          <p:stCondLst>
                                            <p:cond delay="499"/>
                                          </p:stCondLst>
                                        </p:cTn>
                                        <p:tgtEl>
                                          <p:spTgt spid="23"/>
                                        </p:tgtEl>
                                        <p:attrNameLst>
                                          <p:attrName>style.visibility</p:attrName>
                                        </p:attrNameLst>
                                      </p:cBhvr>
                                      <p:to>
                                        <p:strVal val="hidden"/>
                                      </p:to>
                                    </p:set>
                                  </p:childTnLst>
                                </p:cTn>
                              </p:par>
                              <p:par>
                                <p:cTn id="305" presetID="10" presetClass="exit" presetSubtype="0" fill="hold" nodeType="withEffect">
                                  <p:stCondLst>
                                    <p:cond delay="0"/>
                                  </p:stCondLst>
                                  <p:childTnLst>
                                    <p:animEffect transition="out" filter="fade">
                                      <p:cBhvr>
                                        <p:cTn id="306" dur="500"/>
                                        <p:tgtEl>
                                          <p:spTgt spid="20"/>
                                        </p:tgtEl>
                                      </p:cBhvr>
                                    </p:animEffect>
                                    <p:set>
                                      <p:cBhvr>
                                        <p:cTn id="307" dur="1" fill="hold">
                                          <p:stCondLst>
                                            <p:cond delay="499"/>
                                          </p:stCondLst>
                                        </p:cTn>
                                        <p:tgtEl>
                                          <p:spTgt spid="20"/>
                                        </p:tgtEl>
                                        <p:attrNameLst>
                                          <p:attrName>style.visibility</p:attrName>
                                        </p:attrNameLst>
                                      </p:cBhvr>
                                      <p:to>
                                        <p:strVal val="hidden"/>
                                      </p:to>
                                    </p:set>
                                  </p:childTnLst>
                                </p:cTn>
                              </p:par>
                              <p:par>
                                <p:cTn id="308" presetID="10" presetClass="exit" presetSubtype="0" fill="hold" nodeType="withEffect">
                                  <p:stCondLst>
                                    <p:cond delay="0"/>
                                  </p:stCondLst>
                                  <p:childTnLst>
                                    <p:animEffect transition="out" filter="fade">
                                      <p:cBhvr>
                                        <p:cTn id="309" dur="500"/>
                                        <p:tgtEl>
                                          <p:spTgt spid="4"/>
                                        </p:tgtEl>
                                      </p:cBhvr>
                                    </p:animEffect>
                                    <p:set>
                                      <p:cBhvr>
                                        <p:cTn id="310" dur="1" fill="hold">
                                          <p:stCondLst>
                                            <p:cond delay="499"/>
                                          </p:stCondLst>
                                        </p:cTn>
                                        <p:tgtEl>
                                          <p:spTgt spid="4"/>
                                        </p:tgtEl>
                                        <p:attrNameLst>
                                          <p:attrName>style.visibility</p:attrName>
                                        </p:attrNameLst>
                                      </p:cBhvr>
                                      <p:to>
                                        <p:strVal val="hidden"/>
                                      </p:to>
                                    </p:set>
                                  </p:childTnLst>
                                </p:cTn>
                              </p:par>
                              <p:par>
                                <p:cTn id="311" presetID="10" presetClass="exit" presetSubtype="0" fill="hold" grpId="1" nodeType="withEffect">
                                  <p:stCondLst>
                                    <p:cond delay="0"/>
                                  </p:stCondLst>
                                  <p:childTnLst>
                                    <p:animEffect transition="out" filter="fade">
                                      <p:cBhvr>
                                        <p:cTn id="312" dur="500"/>
                                        <p:tgtEl>
                                          <p:spTgt spid="26"/>
                                        </p:tgtEl>
                                      </p:cBhvr>
                                    </p:animEffect>
                                    <p:set>
                                      <p:cBhvr>
                                        <p:cTn id="313" dur="1" fill="hold">
                                          <p:stCondLst>
                                            <p:cond delay="499"/>
                                          </p:stCondLst>
                                        </p:cTn>
                                        <p:tgtEl>
                                          <p:spTgt spid="26"/>
                                        </p:tgtEl>
                                        <p:attrNameLst>
                                          <p:attrName>style.visibility</p:attrName>
                                        </p:attrNameLst>
                                      </p:cBhvr>
                                      <p:to>
                                        <p:strVal val="hidden"/>
                                      </p:to>
                                    </p:set>
                                  </p:childTnLst>
                                </p:cTn>
                              </p:par>
                            </p:childTnLst>
                          </p:cTn>
                        </p:par>
                        <p:par>
                          <p:cTn id="314" fill="hold">
                            <p:stCondLst>
                              <p:cond delay="500"/>
                            </p:stCondLst>
                            <p:childTnLst>
                              <p:par>
                                <p:cTn id="315" presetID="10" presetClass="entr" presetSubtype="0" fill="hold" nodeType="afterEffect">
                                  <p:stCondLst>
                                    <p:cond delay="0"/>
                                  </p:stCondLst>
                                  <p:childTnLst>
                                    <p:set>
                                      <p:cBhvr>
                                        <p:cTn id="316" dur="1" fill="hold">
                                          <p:stCondLst>
                                            <p:cond delay="0"/>
                                          </p:stCondLst>
                                        </p:cTn>
                                        <p:tgtEl>
                                          <p:spTgt spid="23"/>
                                        </p:tgtEl>
                                        <p:attrNameLst>
                                          <p:attrName>style.visibility</p:attrName>
                                        </p:attrNameLst>
                                      </p:cBhvr>
                                      <p:to>
                                        <p:strVal val="visible"/>
                                      </p:to>
                                    </p:set>
                                    <p:animEffect transition="in" filter="fade">
                                      <p:cBhvr>
                                        <p:cTn id="317" dur="500"/>
                                        <p:tgtEl>
                                          <p:spTgt spid="23"/>
                                        </p:tgtEl>
                                      </p:cBhvr>
                                    </p:animEffect>
                                  </p:childTnLst>
                                </p:cTn>
                              </p:par>
                              <p:par>
                                <p:cTn id="318" presetID="10" presetClass="entr" presetSubtype="0" fill="hold" nodeType="withEffect">
                                  <p:stCondLst>
                                    <p:cond delay="0"/>
                                  </p:stCondLst>
                                  <p:childTnLst>
                                    <p:set>
                                      <p:cBhvr>
                                        <p:cTn id="319" dur="1" fill="hold">
                                          <p:stCondLst>
                                            <p:cond delay="0"/>
                                          </p:stCondLst>
                                        </p:cTn>
                                        <p:tgtEl>
                                          <p:spTgt spid="20"/>
                                        </p:tgtEl>
                                        <p:attrNameLst>
                                          <p:attrName>style.visibility</p:attrName>
                                        </p:attrNameLst>
                                      </p:cBhvr>
                                      <p:to>
                                        <p:strVal val="visible"/>
                                      </p:to>
                                    </p:set>
                                    <p:animEffect transition="in" filter="fade">
                                      <p:cBhvr>
                                        <p:cTn id="320" dur="500"/>
                                        <p:tgtEl>
                                          <p:spTgt spid="20"/>
                                        </p:tgtEl>
                                      </p:cBhvr>
                                    </p:animEffect>
                                  </p:childTnLst>
                                </p:cTn>
                              </p:par>
                              <p:par>
                                <p:cTn id="321" presetID="10" presetClass="entr" presetSubtype="0" fill="hold" nodeType="withEffect">
                                  <p:stCondLst>
                                    <p:cond delay="0"/>
                                  </p:stCondLst>
                                  <p:childTnLst>
                                    <p:set>
                                      <p:cBhvr>
                                        <p:cTn id="322" dur="1" fill="hold">
                                          <p:stCondLst>
                                            <p:cond delay="0"/>
                                          </p:stCondLst>
                                        </p:cTn>
                                        <p:tgtEl>
                                          <p:spTgt spid="4"/>
                                        </p:tgtEl>
                                        <p:attrNameLst>
                                          <p:attrName>style.visibility</p:attrName>
                                        </p:attrNameLst>
                                      </p:cBhvr>
                                      <p:to>
                                        <p:strVal val="visible"/>
                                      </p:to>
                                    </p:set>
                                    <p:animEffect transition="in" filter="fade">
                                      <p:cBhvr>
                                        <p:cTn id="323" dur="500"/>
                                        <p:tgtEl>
                                          <p:spTgt spid="4"/>
                                        </p:tgtEl>
                                      </p:cBhvr>
                                    </p:animEffect>
                                  </p:childTnLst>
                                </p:cTn>
                              </p:par>
                              <p:par>
                                <p:cTn id="324" presetID="10" presetClass="entr" presetSubtype="0" fill="hold" grpId="2" nodeType="withEffect">
                                  <p:stCondLst>
                                    <p:cond delay="0"/>
                                  </p:stCondLst>
                                  <p:childTnLst>
                                    <p:set>
                                      <p:cBhvr>
                                        <p:cTn id="325" dur="1" fill="hold">
                                          <p:stCondLst>
                                            <p:cond delay="0"/>
                                          </p:stCondLst>
                                        </p:cTn>
                                        <p:tgtEl>
                                          <p:spTgt spid="26"/>
                                        </p:tgtEl>
                                        <p:attrNameLst>
                                          <p:attrName>style.visibility</p:attrName>
                                        </p:attrNameLst>
                                      </p:cBhvr>
                                      <p:to>
                                        <p:strVal val="visible"/>
                                      </p:to>
                                    </p:set>
                                    <p:animEffect transition="in" filter="fade">
                                      <p:cBhvr>
                                        <p:cTn id="326" dur="500"/>
                                        <p:tgtEl>
                                          <p:spTgt spid="26"/>
                                        </p:tgtEl>
                                      </p:cBhvr>
                                    </p:animEffect>
                                  </p:childTnLst>
                                </p:cTn>
                              </p:par>
                            </p:childTnLst>
                          </p:cTn>
                        </p:par>
                        <p:par>
                          <p:cTn id="327" fill="hold">
                            <p:stCondLst>
                              <p:cond delay="1000"/>
                            </p:stCondLst>
                            <p:childTnLst>
                              <p:par>
                                <p:cTn id="328" presetID="10" presetClass="exit" presetSubtype="0" fill="hold" nodeType="afterEffect">
                                  <p:stCondLst>
                                    <p:cond delay="0"/>
                                  </p:stCondLst>
                                  <p:childTnLst>
                                    <p:animEffect transition="out" filter="fade">
                                      <p:cBhvr>
                                        <p:cTn id="329" dur="500"/>
                                        <p:tgtEl>
                                          <p:spTgt spid="23"/>
                                        </p:tgtEl>
                                      </p:cBhvr>
                                    </p:animEffect>
                                    <p:set>
                                      <p:cBhvr>
                                        <p:cTn id="330" dur="1" fill="hold">
                                          <p:stCondLst>
                                            <p:cond delay="499"/>
                                          </p:stCondLst>
                                        </p:cTn>
                                        <p:tgtEl>
                                          <p:spTgt spid="23"/>
                                        </p:tgtEl>
                                        <p:attrNameLst>
                                          <p:attrName>style.visibility</p:attrName>
                                        </p:attrNameLst>
                                      </p:cBhvr>
                                      <p:to>
                                        <p:strVal val="hidden"/>
                                      </p:to>
                                    </p:set>
                                  </p:childTnLst>
                                </p:cTn>
                              </p:par>
                              <p:par>
                                <p:cTn id="331" presetID="10" presetClass="exit" presetSubtype="0" fill="hold" nodeType="withEffect">
                                  <p:stCondLst>
                                    <p:cond delay="0"/>
                                  </p:stCondLst>
                                  <p:childTnLst>
                                    <p:animEffect transition="out" filter="fade">
                                      <p:cBhvr>
                                        <p:cTn id="332" dur="500"/>
                                        <p:tgtEl>
                                          <p:spTgt spid="20"/>
                                        </p:tgtEl>
                                      </p:cBhvr>
                                    </p:animEffect>
                                    <p:set>
                                      <p:cBhvr>
                                        <p:cTn id="333" dur="1" fill="hold">
                                          <p:stCondLst>
                                            <p:cond delay="499"/>
                                          </p:stCondLst>
                                        </p:cTn>
                                        <p:tgtEl>
                                          <p:spTgt spid="20"/>
                                        </p:tgtEl>
                                        <p:attrNameLst>
                                          <p:attrName>style.visibility</p:attrName>
                                        </p:attrNameLst>
                                      </p:cBhvr>
                                      <p:to>
                                        <p:strVal val="hidden"/>
                                      </p:to>
                                    </p:set>
                                  </p:childTnLst>
                                </p:cTn>
                              </p:par>
                              <p:par>
                                <p:cTn id="334" presetID="10" presetClass="exit" presetSubtype="0" fill="hold" nodeType="withEffect">
                                  <p:stCondLst>
                                    <p:cond delay="0"/>
                                  </p:stCondLst>
                                  <p:childTnLst>
                                    <p:animEffect transition="out" filter="fade">
                                      <p:cBhvr>
                                        <p:cTn id="335" dur="500"/>
                                        <p:tgtEl>
                                          <p:spTgt spid="4"/>
                                        </p:tgtEl>
                                      </p:cBhvr>
                                    </p:animEffect>
                                    <p:set>
                                      <p:cBhvr>
                                        <p:cTn id="336" dur="1" fill="hold">
                                          <p:stCondLst>
                                            <p:cond delay="499"/>
                                          </p:stCondLst>
                                        </p:cTn>
                                        <p:tgtEl>
                                          <p:spTgt spid="4"/>
                                        </p:tgtEl>
                                        <p:attrNameLst>
                                          <p:attrName>style.visibility</p:attrName>
                                        </p:attrNameLst>
                                      </p:cBhvr>
                                      <p:to>
                                        <p:strVal val="hidden"/>
                                      </p:to>
                                    </p:set>
                                  </p:childTnLst>
                                </p:cTn>
                              </p:par>
                              <p:par>
                                <p:cTn id="337" presetID="10" presetClass="exit" presetSubtype="0" fill="hold" grpId="3" nodeType="withEffect">
                                  <p:stCondLst>
                                    <p:cond delay="0"/>
                                  </p:stCondLst>
                                  <p:childTnLst>
                                    <p:animEffect transition="out" filter="fade">
                                      <p:cBhvr>
                                        <p:cTn id="338" dur="500"/>
                                        <p:tgtEl>
                                          <p:spTgt spid="26"/>
                                        </p:tgtEl>
                                      </p:cBhvr>
                                    </p:animEffect>
                                    <p:set>
                                      <p:cBhvr>
                                        <p:cTn id="339" dur="1" fill="hold">
                                          <p:stCondLst>
                                            <p:cond delay="499"/>
                                          </p:stCondLst>
                                        </p:cTn>
                                        <p:tgtEl>
                                          <p:spTgt spid="26"/>
                                        </p:tgtEl>
                                        <p:attrNameLst>
                                          <p:attrName>style.visibility</p:attrName>
                                        </p:attrNameLst>
                                      </p:cBhvr>
                                      <p:to>
                                        <p:strVal val="hidden"/>
                                      </p:to>
                                    </p:set>
                                  </p:childTnLst>
                                </p:cTn>
                              </p:par>
                            </p:childTnLst>
                          </p:cTn>
                        </p:par>
                        <p:par>
                          <p:cTn id="340" fill="hold">
                            <p:stCondLst>
                              <p:cond delay="1500"/>
                            </p:stCondLst>
                            <p:childTnLst>
                              <p:par>
                                <p:cTn id="341" presetID="10" presetClass="entr" presetSubtype="0" fill="hold" nodeType="afterEffect">
                                  <p:stCondLst>
                                    <p:cond delay="0"/>
                                  </p:stCondLst>
                                  <p:childTnLst>
                                    <p:set>
                                      <p:cBhvr>
                                        <p:cTn id="342" dur="1" fill="hold">
                                          <p:stCondLst>
                                            <p:cond delay="0"/>
                                          </p:stCondLst>
                                        </p:cTn>
                                        <p:tgtEl>
                                          <p:spTgt spid="23"/>
                                        </p:tgtEl>
                                        <p:attrNameLst>
                                          <p:attrName>style.visibility</p:attrName>
                                        </p:attrNameLst>
                                      </p:cBhvr>
                                      <p:to>
                                        <p:strVal val="visible"/>
                                      </p:to>
                                    </p:set>
                                    <p:animEffect transition="in" filter="fade">
                                      <p:cBhvr>
                                        <p:cTn id="343" dur="500"/>
                                        <p:tgtEl>
                                          <p:spTgt spid="23"/>
                                        </p:tgtEl>
                                      </p:cBhvr>
                                    </p:animEffect>
                                  </p:childTnLst>
                                </p:cTn>
                              </p:par>
                              <p:par>
                                <p:cTn id="344" presetID="10" presetClass="entr" presetSubtype="0" fill="hold" nodeType="withEffect">
                                  <p:stCondLst>
                                    <p:cond delay="0"/>
                                  </p:stCondLst>
                                  <p:childTnLst>
                                    <p:set>
                                      <p:cBhvr>
                                        <p:cTn id="345" dur="1" fill="hold">
                                          <p:stCondLst>
                                            <p:cond delay="0"/>
                                          </p:stCondLst>
                                        </p:cTn>
                                        <p:tgtEl>
                                          <p:spTgt spid="20"/>
                                        </p:tgtEl>
                                        <p:attrNameLst>
                                          <p:attrName>style.visibility</p:attrName>
                                        </p:attrNameLst>
                                      </p:cBhvr>
                                      <p:to>
                                        <p:strVal val="visible"/>
                                      </p:to>
                                    </p:set>
                                    <p:animEffect transition="in" filter="fade">
                                      <p:cBhvr>
                                        <p:cTn id="346" dur="500"/>
                                        <p:tgtEl>
                                          <p:spTgt spid="20"/>
                                        </p:tgtEl>
                                      </p:cBhvr>
                                    </p:animEffect>
                                  </p:childTnLst>
                                </p:cTn>
                              </p:par>
                              <p:par>
                                <p:cTn id="347" presetID="10" presetClass="entr" presetSubtype="0" fill="hold" nodeType="withEffect">
                                  <p:stCondLst>
                                    <p:cond delay="0"/>
                                  </p:stCondLst>
                                  <p:childTnLst>
                                    <p:set>
                                      <p:cBhvr>
                                        <p:cTn id="348" dur="1" fill="hold">
                                          <p:stCondLst>
                                            <p:cond delay="0"/>
                                          </p:stCondLst>
                                        </p:cTn>
                                        <p:tgtEl>
                                          <p:spTgt spid="4"/>
                                        </p:tgtEl>
                                        <p:attrNameLst>
                                          <p:attrName>style.visibility</p:attrName>
                                        </p:attrNameLst>
                                      </p:cBhvr>
                                      <p:to>
                                        <p:strVal val="visible"/>
                                      </p:to>
                                    </p:set>
                                    <p:animEffect transition="in" filter="fade">
                                      <p:cBhvr>
                                        <p:cTn id="349" dur="500"/>
                                        <p:tgtEl>
                                          <p:spTgt spid="4"/>
                                        </p:tgtEl>
                                      </p:cBhvr>
                                    </p:animEffect>
                                  </p:childTnLst>
                                </p:cTn>
                              </p:par>
                              <p:par>
                                <p:cTn id="350" presetID="10" presetClass="entr" presetSubtype="0" fill="hold" grpId="4" nodeType="withEffect">
                                  <p:stCondLst>
                                    <p:cond delay="0"/>
                                  </p:stCondLst>
                                  <p:childTnLst>
                                    <p:set>
                                      <p:cBhvr>
                                        <p:cTn id="351" dur="1" fill="hold">
                                          <p:stCondLst>
                                            <p:cond delay="0"/>
                                          </p:stCondLst>
                                        </p:cTn>
                                        <p:tgtEl>
                                          <p:spTgt spid="26"/>
                                        </p:tgtEl>
                                        <p:attrNameLst>
                                          <p:attrName>style.visibility</p:attrName>
                                        </p:attrNameLst>
                                      </p:cBhvr>
                                      <p:to>
                                        <p:strVal val="visible"/>
                                      </p:to>
                                    </p:set>
                                    <p:animEffect transition="in" filter="fade">
                                      <p:cBhvr>
                                        <p:cTn id="352" dur="500"/>
                                        <p:tgtEl>
                                          <p:spTgt spid="26"/>
                                        </p:tgtEl>
                                      </p:cBhvr>
                                    </p:animEffect>
                                  </p:childTnLst>
                                </p:cTn>
                              </p:par>
                            </p:childTnLst>
                          </p:cTn>
                        </p:par>
                        <p:par>
                          <p:cTn id="353" fill="hold">
                            <p:stCondLst>
                              <p:cond delay="2000"/>
                            </p:stCondLst>
                            <p:childTnLst>
                              <p:par>
                                <p:cTn id="354" presetID="10" presetClass="exit" presetSubtype="0" fill="hold" nodeType="afterEffect">
                                  <p:stCondLst>
                                    <p:cond delay="0"/>
                                  </p:stCondLst>
                                  <p:childTnLst>
                                    <p:animEffect transition="out" filter="fade">
                                      <p:cBhvr>
                                        <p:cTn id="355" dur="500"/>
                                        <p:tgtEl>
                                          <p:spTgt spid="23"/>
                                        </p:tgtEl>
                                      </p:cBhvr>
                                    </p:animEffect>
                                    <p:set>
                                      <p:cBhvr>
                                        <p:cTn id="356" dur="1" fill="hold">
                                          <p:stCondLst>
                                            <p:cond delay="499"/>
                                          </p:stCondLst>
                                        </p:cTn>
                                        <p:tgtEl>
                                          <p:spTgt spid="23"/>
                                        </p:tgtEl>
                                        <p:attrNameLst>
                                          <p:attrName>style.visibility</p:attrName>
                                        </p:attrNameLst>
                                      </p:cBhvr>
                                      <p:to>
                                        <p:strVal val="hidden"/>
                                      </p:to>
                                    </p:set>
                                  </p:childTnLst>
                                </p:cTn>
                              </p:par>
                              <p:par>
                                <p:cTn id="357" presetID="10" presetClass="exit" presetSubtype="0" fill="hold" nodeType="withEffect">
                                  <p:stCondLst>
                                    <p:cond delay="0"/>
                                  </p:stCondLst>
                                  <p:childTnLst>
                                    <p:animEffect transition="out" filter="fade">
                                      <p:cBhvr>
                                        <p:cTn id="358" dur="500"/>
                                        <p:tgtEl>
                                          <p:spTgt spid="20"/>
                                        </p:tgtEl>
                                      </p:cBhvr>
                                    </p:animEffect>
                                    <p:set>
                                      <p:cBhvr>
                                        <p:cTn id="359" dur="1" fill="hold">
                                          <p:stCondLst>
                                            <p:cond delay="499"/>
                                          </p:stCondLst>
                                        </p:cTn>
                                        <p:tgtEl>
                                          <p:spTgt spid="20"/>
                                        </p:tgtEl>
                                        <p:attrNameLst>
                                          <p:attrName>style.visibility</p:attrName>
                                        </p:attrNameLst>
                                      </p:cBhvr>
                                      <p:to>
                                        <p:strVal val="hidden"/>
                                      </p:to>
                                    </p:set>
                                  </p:childTnLst>
                                </p:cTn>
                              </p:par>
                              <p:par>
                                <p:cTn id="360" presetID="10" presetClass="exit" presetSubtype="0" fill="hold" nodeType="withEffect">
                                  <p:stCondLst>
                                    <p:cond delay="0"/>
                                  </p:stCondLst>
                                  <p:childTnLst>
                                    <p:animEffect transition="out" filter="fade">
                                      <p:cBhvr>
                                        <p:cTn id="361" dur="500"/>
                                        <p:tgtEl>
                                          <p:spTgt spid="4"/>
                                        </p:tgtEl>
                                      </p:cBhvr>
                                    </p:animEffect>
                                    <p:set>
                                      <p:cBhvr>
                                        <p:cTn id="362" dur="1" fill="hold">
                                          <p:stCondLst>
                                            <p:cond delay="499"/>
                                          </p:stCondLst>
                                        </p:cTn>
                                        <p:tgtEl>
                                          <p:spTgt spid="4"/>
                                        </p:tgtEl>
                                        <p:attrNameLst>
                                          <p:attrName>style.visibility</p:attrName>
                                        </p:attrNameLst>
                                      </p:cBhvr>
                                      <p:to>
                                        <p:strVal val="hidden"/>
                                      </p:to>
                                    </p:set>
                                  </p:childTnLst>
                                </p:cTn>
                              </p:par>
                              <p:par>
                                <p:cTn id="363" presetID="10" presetClass="exit" presetSubtype="0" fill="hold" grpId="5" nodeType="withEffect">
                                  <p:stCondLst>
                                    <p:cond delay="0"/>
                                  </p:stCondLst>
                                  <p:childTnLst>
                                    <p:animEffect transition="out" filter="fade">
                                      <p:cBhvr>
                                        <p:cTn id="364" dur="500"/>
                                        <p:tgtEl>
                                          <p:spTgt spid="26"/>
                                        </p:tgtEl>
                                      </p:cBhvr>
                                    </p:animEffect>
                                    <p:set>
                                      <p:cBhvr>
                                        <p:cTn id="365" dur="1" fill="hold">
                                          <p:stCondLst>
                                            <p:cond delay="499"/>
                                          </p:stCondLst>
                                        </p:cTn>
                                        <p:tgtEl>
                                          <p:spTgt spid="26"/>
                                        </p:tgtEl>
                                        <p:attrNameLst>
                                          <p:attrName>style.visibility</p:attrName>
                                        </p:attrNameLst>
                                      </p:cBhvr>
                                      <p:to>
                                        <p:strVal val="hidden"/>
                                      </p:to>
                                    </p:set>
                                  </p:childTnLst>
                                </p:cTn>
                              </p:par>
                            </p:childTnLst>
                          </p:cTn>
                        </p:par>
                        <p:par>
                          <p:cTn id="366" fill="hold">
                            <p:stCondLst>
                              <p:cond delay="2500"/>
                            </p:stCondLst>
                            <p:childTnLst>
                              <p:par>
                                <p:cTn id="367" presetID="10" presetClass="entr" presetSubtype="0" fill="hold" nodeType="afterEffect">
                                  <p:stCondLst>
                                    <p:cond delay="0"/>
                                  </p:stCondLst>
                                  <p:childTnLst>
                                    <p:set>
                                      <p:cBhvr>
                                        <p:cTn id="368" dur="1" fill="hold">
                                          <p:stCondLst>
                                            <p:cond delay="0"/>
                                          </p:stCondLst>
                                        </p:cTn>
                                        <p:tgtEl>
                                          <p:spTgt spid="23"/>
                                        </p:tgtEl>
                                        <p:attrNameLst>
                                          <p:attrName>style.visibility</p:attrName>
                                        </p:attrNameLst>
                                      </p:cBhvr>
                                      <p:to>
                                        <p:strVal val="visible"/>
                                      </p:to>
                                    </p:set>
                                    <p:animEffect transition="in" filter="fade">
                                      <p:cBhvr>
                                        <p:cTn id="369" dur="500"/>
                                        <p:tgtEl>
                                          <p:spTgt spid="23"/>
                                        </p:tgtEl>
                                      </p:cBhvr>
                                    </p:animEffect>
                                  </p:childTnLst>
                                </p:cTn>
                              </p:par>
                              <p:par>
                                <p:cTn id="370" presetID="10" presetClass="entr" presetSubtype="0" fill="hold" nodeType="withEffect">
                                  <p:stCondLst>
                                    <p:cond delay="0"/>
                                  </p:stCondLst>
                                  <p:childTnLst>
                                    <p:set>
                                      <p:cBhvr>
                                        <p:cTn id="371" dur="1" fill="hold">
                                          <p:stCondLst>
                                            <p:cond delay="0"/>
                                          </p:stCondLst>
                                        </p:cTn>
                                        <p:tgtEl>
                                          <p:spTgt spid="20"/>
                                        </p:tgtEl>
                                        <p:attrNameLst>
                                          <p:attrName>style.visibility</p:attrName>
                                        </p:attrNameLst>
                                      </p:cBhvr>
                                      <p:to>
                                        <p:strVal val="visible"/>
                                      </p:to>
                                    </p:set>
                                    <p:animEffect transition="in" filter="fade">
                                      <p:cBhvr>
                                        <p:cTn id="372" dur="500"/>
                                        <p:tgtEl>
                                          <p:spTgt spid="20"/>
                                        </p:tgtEl>
                                      </p:cBhvr>
                                    </p:animEffect>
                                  </p:childTnLst>
                                </p:cTn>
                              </p:par>
                              <p:par>
                                <p:cTn id="373" presetID="10" presetClass="entr" presetSubtype="0" fill="hold" nodeType="withEffect">
                                  <p:stCondLst>
                                    <p:cond delay="0"/>
                                  </p:stCondLst>
                                  <p:childTnLst>
                                    <p:set>
                                      <p:cBhvr>
                                        <p:cTn id="374" dur="1" fill="hold">
                                          <p:stCondLst>
                                            <p:cond delay="0"/>
                                          </p:stCondLst>
                                        </p:cTn>
                                        <p:tgtEl>
                                          <p:spTgt spid="4"/>
                                        </p:tgtEl>
                                        <p:attrNameLst>
                                          <p:attrName>style.visibility</p:attrName>
                                        </p:attrNameLst>
                                      </p:cBhvr>
                                      <p:to>
                                        <p:strVal val="visible"/>
                                      </p:to>
                                    </p:set>
                                    <p:animEffect transition="in" filter="fade">
                                      <p:cBhvr>
                                        <p:cTn id="375" dur="500"/>
                                        <p:tgtEl>
                                          <p:spTgt spid="4"/>
                                        </p:tgtEl>
                                      </p:cBhvr>
                                    </p:animEffect>
                                  </p:childTnLst>
                                </p:cTn>
                              </p:par>
                              <p:par>
                                <p:cTn id="376" presetID="10" presetClass="entr" presetSubtype="0" fill="hold" grpId="6" nodeType="withEffect">
                                  <p:stCondLst>
                                    <p:cond delay="0"/>
                                  </p:stCondLst>
                                  <p:childTnLst>
                                    <p:set>
                                      <p:cBhvr>
                                        <p:cTn id="377" dur="1" fill="hold">
                                          <p:stCondLst>
                                            <p:cond delay="0"/>
                                          </p:stCondLst>
                                        </p:cTn>
                                        <p:tgtEl>
                                          <p:spTgt spid="26"/>
                                        </p:tgtEl>
                                        <p:attrNameLst>
                                          <p:attrName>style.visibility</p:attrName>
                                        </p:attrNameLst>
                                      </p:cBhvr>
                                      <p:to>
                                        <p:strVal val="visible"/>
                                      </p:to>
                                    </p:set>
                                    <p:animEffect transition="in" filter="fade">
                                      <p:cBhvr>
                                        <p:cTn id="378" dur="500"/>
                                        <p:tgtEl>
                                          <p:spTgt spid="26"/>
                                        </p:tgtEl>
                                      </p:cBhvr>
                                    </p:animEffect>
                                  </p:childTnLst>
                                </p:cTn>
                              </p:par>
                            </p:childTnLst>
                          </p:cTn>
                        </p:par>
                      </p:childTnLst>
                    </p:cTn>
                  </p:par>
                  <p:par>
                    <p:cTn id="379" fill="hold">
                      <p:stCondLst>
                        <p:cond delay="indefinite"/>
                      </p:stCondLst>
                      <p:childTnLst>
                        <p:par>
                          <p:cTn id="380" fill="hold">
                            <p:stCondLst>
                              <p:cond delay="0"/>
                            </p:stCondLst>
                            <p:childTnLst>
                              <p:par>
                                <p:cTn id="381" presetID="10" presetClass="entr" presetSubtype="0" fill="hold" grpId="0" nodeType="clickEffect">
                                  <p:stCondLst>
                                    <p:cond delay="500"/>
                                  </p:stCondLst>
                                  <p:childTnLst>
                                    <p:set>
                                      <p:cBhvr>
                                        <p:cTn id="382" dur="1" fill="hold">
                                          <p:stCondLst>
                                            <p:cond delay="0"/>
                                          </p:stCondLst>
                                        </p:cTn>
                                        <p:tgtEl>
                                          <p:spTgt spid="29"/>
                                        </p:tgtEl>
                                        <p:attrNameLst>
                                          <p:attrName>style.visibility</p:attrName>
                                        </p:attrNameLst>
                                      </p:cBhvr>
                                      <p:to>
                                        <p:strVal val="visible"/>
                                      </p:to>
                                    </p:set>
                                    <p:animEffect transition="in" filter="fade">
                                      <p:cBhvr>
                                        <p:cTn id="383" dur="500"/>
                                        <p:tgtEl>
                                          <p:spTgt spid="29"/>
                                        </p:tgtEl>
                                      </p:cBhvr>
                                    </p:animEffect>
                                  </p:childTnLst>
                                </p:cTn>
                              </p:par>
                              <p:par>
                                <p:cTn id="384" presetID="10" presetClass="entr" presetSubtype="0" fill="hold" grpId="0" nodeType="withEffect">
                                  <p:stCondLst>
                                    <p:cond delay="500"/>
                                  </p:stCondLst>
                                  <p:childTnLst>
                                    <p:set>
                                      <p:cBhvr>
                                        <p:cTn id="385" dur="1" fill="hold">
                                          <p:stCondLst>
                                            <p:cond delay="0"/>
                                          </p:stCondLst>
                                        </p:cTn>
                                        <p:tgtEl>
                                          <p:spTgt spid="30"/>
                                        </p:tgtEl>
                                        <p:attrNameLst>
                                          <p:attrName>style.visibility</p:attrName>
                                        </p:attrNameLst>
                                      </p:cBhvr>
                                      <p:to>
                                        <p:strVal val="visible"/>
                                      </p:to>
                                    </p:set>
                                    <p:animEffect transition="in" filter="fade">
                                      <p:cBhvr>
                                        <p:cTn id="386" dur="500"/>
                                        <p:tgtEl>
                                          <p:spTgt spid="30"/>
                                        </p:tgtEl>
                                      </p:cBhvr>
                                    </p:animEffect>
                                  </p:childTnLst>
                                </p:cTn>
                              </p:par>
                              <p:par>
                                <p:cTn id="387" presetID="10" presetClass="entr" presetSubtype="0" fill="hold" grpId="0" nodeType="withEffect">
                                  <p:stCondLst>
                                    <p:cond delay="500"/>
                                  </p:stCondLst>
                                  <p:childTnLst>
                                    <p:set>
                                      <p:cBhvr>
                                        <p:cTn id="388" dur="1" fill="hold">
                                          <p:stCondLst>
                                            <p:cond delay="0"/>
                                          </p:stCondLst>
                                        </p:cTn>
                                        <p:tgtEl>
                                          <p:spTgt spid="28"/>
                                        </p:tgtEl>
                                        <p:attrNameLst>
                                          <p:attrName>style.visibility</p:attrName>
                                        </p:attrNameLst>
                                      </p:cBhvr>
                                      <p:to>
                                        <p:strVal val="visible"/>
                                      </p:to>
                                    </p:set>
                                    <p:animEffect transition="in" filter="fade">
                                      <p:cBhvr>
                                        <p:cTn id="389" dur="500"/>
                                        <p:tgtEl>
                                          <p:spTgt spid="28"/>
                                        </p:tgtEl>
                                      </p:cBhvr>
                                    </p:animEffect>
                                  </p:childTnLst>
                                </p:cTn>
                              </p:par>
                              <p:par>
                                <p:cTn id="390" presetID="1" presetClass="entr" presetSubtype="0" fill="hold" grpId="0" nodeType="withEffect">
                                  <p:stCondLst>
                                    <p:cond delay="500"/>
                                  </p:stCondLst>
                                  <p:childTnLst>
                                    <p:set>
                                      <p:cBhvr>
                                        <p:cTn id="391" dur="1" fill="hold">
                                          <p:stCondLst>
                                            <p:cond delay="0"/>
                                          </p:stCondLst>
                                        </p:cTn>
                                        <p:tgtEl>
                                          <p:spTgt spid="40"/>
                                        </p:tgtEl>
                                        <p:attrNameLst>
                                          <p:attrName>style.visibility</p:attrName>
                                        </p:attrNameLst>
                                      </p:cBhvr>
                                      <p:to>
                                        <p:strVal val="visible"/>
                                      </p:to>
                                    </p:set>
                                  </p:childTnLst>
                                </p:cTn>
                              </p:par>
                            </p:childTnLst>
                          </p:cTn>
                        </p:par>
                      </p:childTnLst>
                    </p:cTn>
                  </p:par>
                  <p:par>
                    <p:cTn id="392" fill="hold">
                      <p:stCondLst>
                        <p:cond delay="indefinite"/>
                      </p:stCondLst>
                      <p:childTnLst>
                        <p:par>
                          <p:cTn id="393" fill="hold">
                            <p:stCondLst>
                              <p:cond delay="0"/>
                            </p:stCondLst>
                            <p:childTnLst>
                              <p:par>
                                <p:cTn id="394" presetID="10" presetClass="exit" presetSubtype="0" fill="hold" nodeType="clickEffect">
                                  <p:stCondLst>
                                    <p:cond delay="0"/>
                                  </p:stCondLst>
                                  <p:childTnLst>
                                    <p:animEffect transition="out" filter="fade">
                                      <p:cBhvr>
                                        <p:cTn id="395" dur="500"/>
                                        <p:tgtEl>
                                          <p:spTgt spid="4"/>
                                        </p:tgtEl>
                                      </p:cBhvr>
                                    </p:animEffect>
                                    <p:set>
                                      <p:cBhvr>
                                        <p:cTn id="396" dur="1" fill="hold">
                                          <p:stCondLst>
                                            <p:cond delay="499"/>
                                          </p:stCondLst>
                                        </p:cTn>
                                        <p:tgtEl>
                                          <p:spTgt spid="4"/>
                                        </p:tgtEl>
                                        <p:attrNameLst>
                                          <p:attrName>style.visibility</p:attrName>
                                        </p:attrNameLst>
                                      </p:cBhvr>
                                      <p:to>
                                        <p:strVal val="hidden"/>
                                      </p:to>
                                    </p:set>
                                  </p:childTnLst>
                                </p:cTn>
                              </p:par>
                              <p:par>
                                <p:cTn id="397" presetID="10" presetClass="exit" presetSubtype="0" fill="hold" nodeType="withEffect">
                                  <p:stCondLst>
                                    <p:cond delay="0"/>
                                  </p:stCondLst>
                                  <p:childTnLst>
                                    <p:animEffect transition="out" filter="fade">
                                      <p:cBhvr>
                                        <p:cTn id="398" dur="500"/>
                                        <p:tgtEl>
                                          <p:spTgt spid="22"/>
                                        </p:tgtEl>
                                      </p:cBhvr>
                                    </p:animEffect>
                                    <p:set>
                                      <p:cBhvr>
                                        <p:cTn id="399" dur="1" fill="hold">
                                          <p:stCondLst>
                                            <p:cond delay="499"/>
                                          </p:stCondLst>
                                        </p:cTn>
                                        <p:tgtEl>
                                          <p:spTgt spid="22"/>
                                        </p:tgtEl>
                                        <p:attrNameLst>
                                          <p:attrName>style.visibility</p:attrName>
                                        </p:attrNameLst>
                                      </p:cBhvr>
                                      <p:to>
                                        <p:strVal val="hidden"/>
                                      </p:to>
                                    </p:set>
                                  </p:childTnLst>
                                </p:cTn>
                              </p:par>
                              <p:par>
                                <p:cTn id="400" presetID="10" presetClass="exit" presetSubtype="0" fill="hold" grpId="1" nodeType="withEffect">
                                  <p:stCondLst>
                                    <p:cond delay="0"/>
                                  </p:stCondLst>
                                  <p:childTnLst>
                                    <p:animEffect transition="out" filter="fade">
                                      <p:cBhvr>
                                        <p:cTn id="401" dur="500"/>
                                        <p:tgtEl>
                                          <p:spTgt spid="28"/>
                                        </p:tgtEl>
                                      </p:cBhvr>
                                    </p:animEffect>
                                    <p:set>
                                      <p:cBhvr>
                                        <p:cTn id="402" dur="1" fill="hold">
                                          <p:stCondLst>
                                            <p:cond delay="499"/>
                                          </p:stCondLst>
                                        </p:cTn>
                                        <p:tgtEl>
                                          <p:spTgt spid="28"/>
                                        </p:tgtEl>
                                        <p:attrNameLst>
                                          <p:attrName>style.visibility</p:attrName>
                                        </p:attrNameLst>
                                      </p:cBhvr>
                                      <p:to>
                                        <p:strVal val="hidden"/>
                                      </p:to>
                                    </p:set>
                                  </p:childTnLst>
                                </p:cTn>
                              </p:par>
                            </p:childTnLst>
                          </p:cTn>
                        </p:par>
                        <p:par>
                          <p:cTn id="403" fill="hold">
                            <p:stCondLst>
                              <p:cond delay="500"/>
                            </p:stCondLst>
                            <p:childTnLst>
                              <p:par>
                                <p:cTn id="404" presetID="10" presetClass="entr" presetSubtype="0" fill="hold" nodeType="afterEffect">
                                  <p:stCondLst>
                                    <p:cond delay="0"/>
                                  </p:stCondLst>
                                  <p:childTnLst>
                                    <p:set>
                                      <p:cBhvr>
                                        <p:cTn id="405" dur="1" fill="hold">
                                          <p:stCondLst>
                                            <p:cond delay="0"/>
                                          </p:stCondLst>
                                        </p:cTn>
                                        <p:tgtEl>
                                          <p:spTgt spid="4"/>
                                        </p:tgtEl>
                                        <p:attrNameLst>
                                          <p:attrName>style.visibility</p:attrName>
                                        </p:attrNameLst>
                                      </p:cBhvr>
                                      <p:to>
                                        <p:strVal val="visible"/>
                                      </p:to>
                                    </p:set>
                                    <p:animEffect transition="in" filter="fade">
                                      <p:cBhvr>
                                        <p:cTn id="406" dur="500"/>
                                        <p:tgtEl>
                                          <p:spTgt spid="4"/>
                                        </p:tgtEl>
                                      </p:cBhvr>
                                    </p:animEffect>
                                  </p:childTnLst>
                                </p:cTn>
                              </p:par>
                              <p:par>
                                <p:cTn id="407" presetID="10" presetClass="entr" presetSubtype="0" fill="hold" nodeType="withEffect">
                                  <p:stCondLst>
                                    <p:cond delay="0"/>
                                  </p:stCondLst>
                                  <p:childTnLst>
                                    <p:set>
                                      <p:cBhvr>
                                        <p:cTn id="408" dur="1" fill="hold">
                                          <p:stCondLst>
                                            <p:cond delay="0"/>
                                          </p:stCondLst>
                                        </p:cTn>
                                        <p:tgtEl>
                                          <p:spTgt spid="22"/>
                                        </p:tgtEl>
                                        <p:attrNameLst>
                                          <p:attrName>style.visibility</p:attrName>
                                        </p:attrNameLst>
                                      </p:cBhvr>
                                      <p:to>
                                        <p:strVal val="visible"/>
                                      </p:to>
                                    </p:set>
                                    <p:animEffect transition="in" filter="fade">
                                      <p:cBhvr>
                                        <p:cTn id="409" dur="500"/>
                                        <p:tgtEl>
                                          <p:spTgt spid="22"/>
                                        </p:tgtEl>
                                      </p:cBhvr>
                                    </p:animEffect>
                                  </p:childTnLst>
                                </p:cTn>
                              </p:par>
                              <p:par>
                                <p:cTn id="410" presetID="10" presetClass="entr" presetSubtype="0" fill="hold" grpId="2" nodeType="withEffect">
                                  <p:stCondLst>
                                    <p:cond delay="0"/>
                                  </p:stCondLst>
                                  <p:childTnLst>
                                    <p:set>
                                      <p:cBhvr>
                                        <p:cTn id="411" dur="1" fill="hold">
                                          <p:stCondLst>
                                            <p:cond delay="0"/>
                                          </p:stCondLst>
                                        </p:cTn>
                                        <p:tgtEl>
                                          <p:spTgt spid="28"/>
                                        </p:tgtEl>
                                        <p:attrNameLst>
                                          <p:attrName>style.visibility</p:attrName>
                                        </p:attrNameLst>
                                      </p:cBhvr>
                                      <p:to>
                                        <p:strVal val="visible"/>
                                      </p:to>
                                    </p:set>
                                    <p:animEffect transition="in" filter="fade">
                                      <p:cBhvr>
                                        <p:cTn id="412" dur="500"/>
                                        <p:tgtEl>
                                          <p:spTgt spid="28"/>
                                        </p:tgtEl>
                                      </p:cBhvr>
                                    </p:animEffect>
                                  </p:childTnLst>
                                </p:cTn>
                              </p:par>
                            </p:childTnLst>
                          </p:cTn>
                        </p:par>
                        <p:par>
                          <p:cTn id="413" fill="hold">
                            <p:stCondLst>
                              <p:cond delay="1000"/>
                            </p:stCondLst>
                            <p:childTnLst>
                              <p:par>
                                <p:cTn id="414" presetID="10" presetClass="exit" presetSubtype="0" fill="hold" nodeType="afterEffect">
                                  <p:stCondLst>
                                    <p:cond delay="0"/>
                                  </p:stCondLst>
                                  <p:childTnLst>
                                    <p:animEffect transition="out" filter="fade">
                                      <p:cBhvr>
                                        <p:cTn id="415" dur="500"/>
                                        <p:tgtEl>
                                          <p:spTgt spid="4"/>
                                        </p:tgtEl>
                                      </p:cBhvr>
                                    </p:animEffect>
                                    <p:set>
                                      <p:cBhvr>
                                        <p:cTn id="416" dur="1" fill="hold">
                                          <p:stCondLst>
                                            <p:cond delay="499"/>
                                          </p:stCondLst>
                                        </p:cTn>
                                        <p:tgtEl>
                                          <p:spTgt spid="4"/>
                                        </p:tgtEl>
                                        <p:attrNameLst>
                                          <p:attrName>style.visibility</p:attrName>
                                        </p:attrNameLst>
                                      </p:cBhvr>
                                      <p:to>
                                        <p:strVal val="hidden"/>
                                      </p:to>
                                    </p:set>
                                  </p:childTnLst>
                                </p:cTn>
                              </p:par>
                              <p:par>
                                <p:cTn id="417" presetID="10" presetClass="exit" presetSubtype="0" fill="hold" nodeType="withEffect">
                                  <p:stCondLst>
                                    <p:cond delay="0"/>
                                  </p:stCondLst>
                                  <p:childTnLst>
                                    <p:animEffect transition="out" filter="fade">
                                      <p:cBhvr>
                                        <p:cTn id="418" dur="500"/>
                                        <p:tgtEl>
                                          <p:spTgt spid="22"/>
                                        </p:tgtEl>
                                      </p:cBhvr>
                                    </p:animEffect>
                                    <p:set>
                                      <p:cBhvr>
                                        <p:cTn id="419" dur="1" fill="hold">
                                          <p:stCondLst>
                                            <p:cond delay="499"/>
                                          </p:stCondLst>
                                        </p:cTn>
                                        <p:tgtEl>
                                          <p:spTgt spid="22"/>
                                        </p:tgtEl>
                                        <p:attrNameLst>
                                          <p:attrName>style.visibility</p:attrName>
                                        </p:attrNameLst>
                                      </p:cBhvr>
                                      <p:to>
                                        <p:strVal val="hidden"/>
                                      </p:to>
                                    </p:set>
                                  </p:childTnLst>
                                </p:cTn>
                              </p:par>
                              <p:par>
                                <p:cTn id="420" presetID="10" presetClass="exit" presetSubtype="0" fill="hold" grpId="3" nodeType="withEffect">
                                  <p:stCondLst>
                                    <p:cond delay="0"/>
                                  </p:stCondLst>
                                  <p:childTnLst>
                                    <p:animEffect transition="out" filter="fade">
                                      <p:cBhvr>
                                        <p:cTn id="421" dur="500"/>
                                        <p:tgtEl>
                                          <p:spTgt spid="28"/>
                                        </p:tgtEl>
                                      </p:cBhvr>
                                    </p:animEffect>
                                    <p:set>
                                      <p:cBhvr>
                                        <p:cTn id="422" dur="1" fill="hold">
                                          <p:stCondLst>
                                            <p:cond delay="499"/>
                                          </p:stCondLst>
                                        </p:cTn>
                                        <p:tgtEl>
                                          <p:spTgt spid="28"/>
                                        </p:tgtEl>
                                        <p:attrNameLst>
                                          <p:attrName>style.visibility</p:attrName>
                                        </p:attrNameLst>
                                      </p:cBhvr>
                                      <p:to>
                                        <p:strVal val="hidden"/>
                                      </p:to>
                                    </p:set>
                                  </p:childTnLst>
                                </p:cTn>
                              </p:par>
                            </p:childTnLst>
                          </p:cTn>
                        </p:par>
                        <p:par>
                          <p:cTn id="423" fill="hold">
                            <p:stCondLst>
                              <p:cond delay="1500"/>
                            </p:stCondLst>
                            <p:childTnLst>
                              <p:par>
                                <p:cTn id="424" presetID="10" presetClass="entr" presetSubtype="0" fill="hold" nodeType="afterEffect">
                                  <p:stCondLst>
                                    <p:cond delay="0"/>
                                  </p:stCondLst>
                                  <p:childTnLst>
                                    <p:set>
                                      <p:cBhvr>
                                        <p:cTn id="425" dur="1" fill="hold">
                                          <p:stCondLst>
                                            <p:cond delay="0"/>
                                          </p:stCondLst>
                                        </p:cTn>
                                        <p:tgtEl>
                                          <p:spTgt spid="4"/>
                                        </p:tgtEl>
                                        <p:attrNameLst>
                                          <p:attrName>style.visibility</p:attrName>
                                        </p:attrNameLst>
                                      </p:cBhvr>
                                      <p:to>
                                        <p:strVal val="visible"/>
                                      </p:to>
                                    </p:set>
                                    <p:animEffect transition="in" filter="fade">
                                      <p:cBhvr>
                                        <p:cTn id="426" dur="500"/>
                                        <p:tgtEl>
                                          <p:spTgt spid="4"/>
                                        </p:tgtEl>
                                      </p:cBhvr>
                                    </p:animEffect>
                                  </p:childTnLst>
                                </p:cTn>
                              </p:par>
                              <p:par>
                                <p:cTn id="427" presetID="10" presetClass="entr" presetSubtype="0" fill="hold" nodeType="withEffect">
                                  <p:stCondLst>
                                    <p:cond delay="0"/>
                                  </p:stCondLst>
                                  <p:childTnLst>
                                    <p:set>
                                      <p:cBhvr>
                                        <p:cTn id="428" dur="1" fill="hold">
                                          <p:stCondLst>
                                            <p:cond delay="0"/>
                                          </p:stCondLst>
                                        </p:cTn>
                                        <p:tgtEl>
                                          <p:spTgt spid="22"/>
                                        </p:tgtEl>
                                        <p:attrNameLst>
                                          <p:attrName>style.visibility</p:attrName>
                                        </p:attrNameLst>
                                      </p:cBhvr>
                                      <p:to>
                                        <p:strVal val="visible"/>
                                      </p:to>
                                    </p:set>
                                    <p:animEffect transition="in" filter="fade">
                                      <p:cBhvr>
                                        <p:cTn id="429" dur="500"/>
                                        <p:tgtEl>
                                          <p:spTgt spid="22"/>
                                        </p:tgtEl>
                                      </p:cBhvr>
                                    </p:animEffect>
                                  </p:childTnLst>
                                </p:cTn>
                              </p:par>
                              <p:par>
                                <p:cTn id="430" presetID="10" presetClass="entr" presetSubtype="0" fill="hold" grpId="4" nodeType="withEffect">
                                  <p:stCondLst>
                                    <p:cond delay="0"/>
                                  </p:stCondLst>
                                  <p:childTnLst>
                                    <p:set>
                                      <p:cBhvr>
                                        <p:cTn id="431" dur="1" fill="hold">
                                          <p:stCondLst>
                                            <p:cond delay="0"/>
                                          </p:stCondLst>
                                        </p:cTn>
                                        <p:tgtEl>
                                          <p:spTgt spid="28"/>
                                        </p:tgtEl>
                                        <p:attrNameLst>
                                          <p:attrName>style.visibility</p:attrName>
                                        </p:attrNameLst>
                                      </p:cBhvr>
                                      <p:to>
                                        <p:strVal val="visible"/>
                                      </p:to>
                                    </p:set>
                                    <p:animEffect transition="in" filter="fade">
                                      <p:cBhvr>
                                        <p:cTn id="432" dur="500"/>
                                        <p:tgtEl>
                                          <p:spTgt spid="28"/>
                                        </p:tgtEl>
                                      </p:cBhvr>
                                    </p:animEffect>
                                  </p:childTnLst>
                                </p:cTn>
                              </p:par>
                            </p:childTnLst>
                          </p:cTn>
                        </p:par>
                        <p:par>
                          <p:cTn id="433" fill="hold">
                            <p:stCondLst>
                              <p:cond delay="2000"/>
                            </p:stCondLst>
                            <p:childTnLst>
                              <p:par>
                                <p:cTn id="434" presetID="10" presetClass="exit" presetSubtype="0" fill="hold" nodeType="afterEffect">
                                  <p:stCondLst>
                                    <p:cond delay="0"/>
                                  </p:stCondLst>
                                  <p:childTnLst>
                                    <p:animEffect transition="out" filter="fade">
                                      <p:cBhvr>
                                        <p:cTn id="435" dur="500"/>
                                        <p:tgtEl>
                                          <p:spTgt spid="4"/>
                                        </p:tgtEl>
                                      </p:cBhvr>
                                    </p:animEffect>
                                    <p:set>
                                      <p:cBhvr>
                                        <p:cTn id="436" dur="1" fill="hold">
                                          <p:stCondLst>
                                            <p:cond delay="499"/>
                                          </p:stCondLst>
                                        </p:cTn>
                                        <p:tgtEl>
                                          <p:spTgt spid="4"/>
                                        </p:tgtEl>
                                        <p:attrNameLst>
                                          <p:attrName>style.visibility</p:attrName>
                                        </p:attrNameLst>
                                      </p:cBhvr>
                                      <p:to>
                                        <p:strVal val="hidden"/>
                                      </p:to>
                                    </p:set>
                                  </p:childTnLst>
                                </p:cTn>
                              </p:par>
                              <p:par>
                                <p:cTn id="437" presetID="10" presetClass="exit" presetSubtype="0" fill="hold" nodeType="withEffect">
                                  <p:stCondLst>
                                    <p:cond delay="0"/>
                                  </p:stCondLst>
                                  <p:childTnLst>
                                    <p:animEffect transition="out" filter="fade">
                                      <p:cBhvr>
                                        <p:cTn id="438" dur="500"/>
                                        <p:tgtEl>
                                          <p:spTgt spid="22"/>
                                        </p:tgtEl>
                                      </p:cBhvr>
                                    </p:animEffect>
                                    <p:set>
                                      <p:cBhvr>
                                        <p:cTn id="439" dur="1" fill="hold">
                                          <p:stCondLst>
                                            <p:cond delay="499"/>
                                          </p:stCondLst>
                                        </p:cTn>
                                        <p:tgtEl>
                                          <p:spTgt spid="22"/>
                                        </p:tgtEl>
                                        <p:attrNameLst>
                                          <p:attrName>style.visibility</p:attrName>
                                        </p:attrNameLst>
                                      </p:cBhvr>
                                      <p:to>
                                        <p:strVal val="hidden"/>
                                      </p:to>
                                    </p:set>
                                  </p:childTnLst>
                                </p:cTn>
                              </p:par>
                              <p:par>
                                <p:cTn id="440" presetID="10" presetClass="exit" presetSubtype="0" fill="hold" grpId="5" nodeType="withEffect">
                                  <p:stCondLst>
                                    <p:cond delay="0"/>
                                  </p:stCondLst>
                                  <p:childTnLst>
                                    <p:animEffect transition="out" filter="fade">
                                      <p:cBhvr>
                                        <p:cTn id="441" dur="500"/>
                                        <p:tgtEl>
                                          <p:spTgt spid="28"/>
                                        </p:tgtEl>
                                      </p:cBhvr>
                                    </p:animEffect>
                                    <p:set>
                                      <p:cBhvr>
                                        <p:cTn id="442" dur="1" fill="hold">
                                          <p:stCondLst>
                                            <p:cond delay="499"/>
                                          </p:stCondLst>
                                        </p:cTn>
                                        <p:tgtEl>
                                          <p:spTgt spid="28"/>
                                        </p:tgtEl>
                                        <p:attrNameLst>
                                          <p:attrName>style.visibility</p:attrName>
                                        </p:attrNameLst>
                                      </p:cBhvr>
                                      <p:to>
                                        <p:strVal val="hidden"/>
                                      </p:to>
                                    </p:set>
                                  </p:childTnLst>
                                </p:cTn>
                              </p:par>
                            </p:childTnLst>
                          </p:cTn>
                        </p:par>
                        <p:par>
                          <p:cTn id="443" fill="hold">
                            <p:stCondLst>
                              <p:cond delay="2500"/>
                            </p:stCondLst>
                            <p:childTnLst>
                              <p:par>
                                <p:cTn id="444" presetID="10" presetClass="entr" presetSubtype="0" fill="hold" nodeType="afterEffect">
                                  <p:stCondLst>
                                    <p:cond delay="0"/>
                                  </p:stCondLst>
                                  <p:childTnLst>
                                    <p:set>
                                      <p:cBhvr>
                                        <p:cTn id="445" dur="1" fill="hold">
                                          <p:stCondLst>
                                            <p:cond delay="0"/>
                                          </p:stCondLst>
                                        </p:cTn>
                                        <p:tgtEl>
                                          <p:spTgt spid="4"/>
                                        </p:tgtEl>
                                        <p:attrNameLst>
                                          <p:attrName>style.visibility</p:attrName>
                                        </p:attrNameLst>
                                      </p:cBhvr>
                                      <p:to>
                                        <p:strVal val="visible"/>
                                      </p:to>
                                    </p:set>
                                    <p:animEffect transition="in" filter="fade">
                                      <p:cBhvr>
                                        <p:cTn id="446" dur="500"/>
                                        <p:tgtEl>
                                          <p:spTgt spid="4"/>
                                        </p:tgtEl>
                                      </p:cBhvr>
                                    </p:animEffect>
                                  </p:childTnLst>
                                </p:cTn>
                              </p:par>
                              <p:par>
                                <p:cTn id="447" presetID="10" presetClass="entr" presetSubtype="0" fill="hold" nodeType="withEffect">
                                  <p:stCondLst>
                                    <p:cond delay="0"/>
                                  </p:stCondLst>
                                  <p:childTnLst>
                                    <p:set>
                                      <p:cBhvr>
                                        <p:cTn id="448" dur="1" fill="hold">
                                          <p:stCondLst>
                                            <p:cond delay="0"/>
                                          </p:stCondLst>
                                        </p:cTn>
                                        <p:tgtEl>
                                          <p:spTgt spid="22"/>
                                        </p:tgtEl>
                                        <p:attrNameLst>
                                          <p:attrName>style.visibility</p:attrName>
                                        </p:attrNameLst>
                                      </p:cBhvr>
                                      <p:to>
                                        <p:strVal val="visible"/>
                                      </p:to>
                                    </p:set>
                                    <p:animEffect transition="in" filter="fade">
                                      <p:cBhvr>
                                        <p:cTn id="449" dur="500"/>
                                        <p:tgtEl>
                                          <p:spTgt spid="22"/>
                                        </p:tgtEl>
                                      </p:cBhvr>
                                    </p:animEffect>
                                  </p:childTnLst>
                                </p:cTn>
                              </p:par>
                              <p:par>
                                <p:cTn id="450" presetID="10" presetClass="entr" presetSubtype="0" fill="hold" grpId="6" nodeType="withEffect">
                                  <p:stCondLst>
                                    <p:cond delay="0"/>
                                  </p:stCondLst>
                                  <p:childTnLst>
                                    <p:set>
                                      <p:cBhvr>
                                        <p:cTn id="451" dur="1" fill="hold">
                                          <p:stCondLst>
                                            <p:cond delay="0"/>
                                          </p:stCondLst>
                                        </p:cTn>
                                        <p:tgtEl>
                                          <p:spTgt spid="28"/>
                                        </p:tgtEl>
                                        <p:attrNameLst>
                                          <p:attrName>style.visibility</p:attrName>
                                        </p:attrNameLst>
                                      </p:cBhvr>
                                      <p:to>
                                        <p:strVal val="visible"/>
                                      </p:to>
                                    </p:set>
                                    <p:animEffect transition="in" filter="fade">
                                      <p:cBhvr>
                                        <p:cTn id="452" dur="500"/>
                                        <p:tgtEl>
                                          <p:spTgt spid="28"/>
                                        </p:tgtEl>
                                      </p:cBhvr>
                                    </p:animEffect>
                                  </p:childTnLst>
                                </p:cTn>
                              </p:par>
                            </p:childTnLst>
                          </p:cTn>
                        </p:par>
                      </p:childTnLst>
                    </p:cTn>
                  </p:par>
                  <p:par>
                    <p:cTn id="453" fill="hold">
                      <p:stCondLst>
                        <p:cond delay="indefinite"/>
                      </p:stCondLst>
                      <p:childTnLst>
                        <p:par>
                          <p:cTn id="454" fill="hold">
                            <p:stCondLst>
                              <p:cond delay="0"/>
                            </p:stCondLst>
                            <p:childTnLst>
                              <p:par>
                                <p:cTn id="455" presetID="10" presetClass="exit" presetSubtype="0" fill="hold" nodeType="clickEffect">
                                  <p:stCondLst>
                                    <p:cond delay="0"/>
                                  </p:stCondLst>
                                  <p:childTnLst>
                                    <p:animEffect transition="out" filter="fade">
                                      <p:cBhvr>
                                        <p:cTn id="456" dur="500"/>
                                        <p:tgtEl>
                                          <p:spTgt spid="24"/>
                                        </p:tgtEl>
                                      </p:cBhvr>
                                    </p:animEffect>
                                    <p:set>
                                      <p:cBhvr>
                                        <p:cTn id="457" dur="1" fill="hold">
                                          <p:stCondLst>
                                            <p:cond delay="499"/>
                                          </p:stCondLst>
                                        </p:cTn>
                                        <p:tgtEl>
                                          <p:spTgt spid="24"/>
                                        </p:tgtEl>
                                        <p:attrNameLst>
                                          <p:attrName>style.visibility</p:attrName>
                                        </p:attrNameLst>
                                      </p:cBhvr>
                                      <p:to>
                                        <p:strVal val="hidden"/>
                                      </p:to>
                                    </p:set>
                                  </p:childTnLst>
                                </p:cTn>
                              </p:par>
                              <p:par>
                                <p:cTn id="458" presetID="10" presetClass="exit" presetSubtype="0" fill="hold" nodeType="withEffect">
                                  <p:stCondLst>
                                    <p:cond delay="0"/>
                                  </p:stCondLst>
                                  <p:childTnLst>
                                    <p:animEffect transition="out" filter="fade">
                                      <p:cBhvr>
                                        <p:cTn id="459" dur="500"/>
                                        <p:tgtEl>
                                          <p:spTgt spid="23"/>
                                        </p:tgtEl>
                                      </p:cBhvr>
                                    </p:animEffect>
                                    <p:set>
                                      <p:cBhvr>
                                        <p:cTn id="460" dur="1" fill="hold">
                                          <p:stCondLst>
                                            <p:cond delay="499"/>
                                          </p:stCondLst>
                                        </p:cTn>
                                        <p:tgtEl>
                                          <p:spTgt spid="23"/>
                                        </p:tgtEl>
                                        <p:attrNameLst>
                                          <p:attrName>style.visibility</p:attrName>
                                        </p:attrNameLst>
                                      </p:cBhvr>
                                      <p:to>
                                        <p:strVal val="hidden"/>
                                      </p:to>
                                    </p:set>
                                  </p:childTnLst>
                                </p:cTn>
                              </p:par>
                              <p:par>
                                <p:cTn id="461" presetID="10" presetClass="exit" presetSubtype="0" fill="hold" nodeType="withEffect">
                                  <p:stCondLst>
                                    <p:cond delay="0"/>
                                  </p:stCondLst>
                                  <p:childTnLst>
                                    <p:animEffect transition="out" filter="fade">
                                      <p:cBhvr>
                                        <p:cTn id="462" dur="500"/>
                                        <p:tgtEl>
                                          <p:spTgt spid="19"/>
                                        </p:tgtEl>
                                      </p:cBhvr>
                                    </p:animEffect>
                                    <p:set>
                                      <p:cBhvr>
                                        <p:cTn id="463" dur="1" fill="hold">
                                          <p:stCondLst>
                                            <p:cond delay="499"/>
                                          </p:stCondLst>
                                        </p:cTn>
                                        <p:tgtEl>
                                          <p:spTgt spid="19"/>
                                        </p:tgtEl>
                                        <p:attrNameLst>
                                          <p:attrName>style.visibility</p:attrName>
                                        </p:attrNameLst>
                                      </p:cBhvr>
                                      <p:to>
                                        <p:strVal val="hidden"/>
                                      </p:to>
                                    </p:set>
                                  </p:childTnLst>
                                </p:cTn>
                              </p:par>
                              <p:par>
                                <p:cTn id="464" presetID="10" presetClass="exit" presetSubtype="0" fill="hold" nodeType="withEffect">
                                  <p:stCondLst>
                                    <p:cond delay="0"/>
                                  </p:stCondLst>
                                  <p:childTnLst>
                                    <p:animEffect transition="out" filter="fade">
                                      <p:cBhvr>
                                        <p:cTn id="465" dur="500"/>
                                        <p:tgtEl>
                                          <p:spTgt spid="20"/>
                                        </p:tgtEl>
                                      </p:cBhvr>
                                    </p:animEffect>
                                    <p:set>
                                      <p:cBhvr>
                                        <p:cTn id="466" dur="1" fill="hold">
                                          <p:stCondLst>
                                            <p:cond delay="499"/>
                                          </p:stCondLst>
                                        </p:cTn>
                                        <p:tgtEl>
                                          <p:spTgt spid="20"/>
                                        </p:tgtEl>
                                        <p:attrNameLst>
                                          <p:attrName>style.visibility</p:attrName>
                                        </p:attrNameLst>
                                      </p:cBhvr>
                                      <p:to>
                                        <p:strVal val="hidden"/>
                                      </p:to>
                                    </p:set>
                                  </p:childTnLst>
                                </p:cTn>
                              </p:par>
                              <p:par>
                                <p:cTn id="467" presetID="10" presetClass="exit" presetSubtype="0" fill="hold" nodeType="withEffect">
                                  <p:stCondLst>
                                    <p:cond delay="0"/>
                                  </p:stCondLst>
                                  <p:childTnLst>
                                    <p:animEffect transition="out" filter="fade">
                                      <p:cBhvr>
                                        <p:cTn id="468" dur="500"/>
                                        <p:tgtEl>
                                          <p:spTgt spid="21"/>
                                        </p:tgtEl>
                                      </p:cBhvr>
                                    </p:animEffect>
                                    <p:set>
                                      <p:cBhvr>
                                        <p:cTn id="469" dur="1" fill="hold">
                                          <p:stCondLst>
                                            <p:cond delay="499"/>
                                          </p:stCondLst>
                                        </p:cTn>
                                        <p:tgtEl>
                                          <p:spTgt spid="21"/>
                                        </p:tgtEl>
                                        <p:attrNameLst>
                                          <p:attrName>style.visibility</p:attrName>
                                        </p:attrNameLst>
                                      </p:cBhvr>
                                      <p:to>
                                        <p:strVal val="hidden"/>
                                      </p:to>
                                    </p:set>
                                  </p:childTnLst>
                                </p:cTn>
                              </p:par>
                              <p:par>
                                <p:cTn id="470" presetID="10" presetClass="exit" presetSubtype="0" fill="hold" grpId="1" nodeType="withEffect">
                                  <p:stCondLst>
                                    <p:cond delay="0"/>
                                  </p:stCondLst>
                                  <p:childTnLst>
                                    <p:animEffect transition="out" filter="fade">
                                      <p:cBhvr>
                                        <p:cTn id="471" dur="500"/>
                                        <p:tgtEl>
                                          <p:spTgt spid="29"/>
                                        </p:tgtEl>
                                      </p:cBhvr>
                                    </p:animEffect>
                                    <p:set>
                                      <p:cBhvr>
                                        <p:cTn id="472" dur="1" fill="hold">
                                          <p:stCondLst>
                                            <p:cond delay="499"/>
                                          </p:stCondLst>
                                        </p:cTn>
                                        <p:tgtEl>
                                          <p:spTgt spid="29"/>
                                        </p:tgtEl>
                                        <p:attrNameLst>
                                          <p:attrName>style.visibility</p:attrName>
                                        </p:attrNameLst>
                                      </p:cBhvr>
                                      <p:to>
                                        <p:strVal val="hidden"/>
                                      </p:to>
                                    </p:set>
                                  </p:childTnLst>
                                </p:cTn>
                              </p:par>
                            </p:childTnLst>
                          </p:cTn>
                        </p:par>
                        <p:par>
                          <p:cTn id="473" fill="hold">
                            <p:stCondLst>
                              <p:cond delay="500"/>
                            </p:stCondLst>
                            <p:childTnLst>
                              <p:par>
                                <p:cTn id="474" presetID="10" presetClass="entr" presetSubtype="0" fill="hold" nodeType="afterEffect">
                                  <p:stCondLst>
                                    <p:cond delay="0"/>
                                  </p:stCondLst>
                                  <p:childTnLst>
                                    <p:set>
                                      <p:cBhvr>
                                        <p:cTn id="475" dur="1" fill="hold">
                                          <p:stCondLst>
                                            <p:cond delay="0"/>
                                          </p:stCondLst>
                                        </p:cTn>
                                        <p:tgtEl>
                                          <p:spTgt spid="24"/>
                                        </p:tgtEl>
                                        <p:attrNameLst>
                                          <p:attrName>style.visibility</p:attrName>
                                        </p:attrNameLst>
                                      </p:cBhvr>
                                      <p:to>
                                        <p:strVal val="visible"/>
                                      </p:to>
                                    </p:set>
                                    <p:animEffect transition="in" filter="fade">
                                      <p:cBhvr>
                                        <p:cTn id="476" dur="500"/>
                                        <p:tgtEl>
                                          <p:spTgt spid="24"/>
                                        </p:tgtEl>
                                      </p:cBhvr>
                                    </p:animEffect>
                                  </p:childTnLst>
                                </p:cTn>
                              </p:par>
                              <p:par>
                                <p:cTn id="477" presetID="10" presetClass="entr" presetSubtype="0" fill="hold" nodeType="withEffect">
                                  <p:stCondLst>
                                    <p:cond delay="0"/>
                                  </p:stCondLst>
                                  <p:childTnLst>
                                    <p:set>
                                      <p:cBhvr>
                                        <p:cTn id="478" dur="1" fill="hold">
                                          <p:stCondLst>
                                            <p:cond delay="0"/>
                                          </p:stCondLst>
                                        </p:cTn>
                                        <p:tgtEl>
                                          <p:spTgt spid="23"/>
                                        </p:tgtEl>
                                        <p:attrNameLst>
                                          <p:attrName>style.visibility</p:attrName>
                                        </p:attrNameLst>
                                      </p:cBhvr>
                                      <p:to>
                                        <p:strVal val="visible"/>
                                      </p:to>
                                    </p:set>
                                    <p:animEffect transition="in" filter="fade">
                                      <p:cBhvr>
                                        <p:cTn id="479" dur="500"/>
                                        <p:tgtEl>
                                          <p:spTgt spid="23"/>
                                        </p:tgtEl>
                                      </p:cBhvr>
                                    </p:animEffect>
                                  </p:childTnLst>
                                </p:cTn>
                              </p:par>
                              <p:par>
                                <p:cTn id="480" presetID="10" presetClass="entr" presetSubtype="0" fill="hold" nodeType="withEffect">
                                  <p:stCondLst>
                                    <p:cond delay="0"/>
                                  </p:stCondLst>
                                  <p:childTnLst>
                                    <p:set>
                                      <p:cBhvr>
                                        <p:cTn id="481" dur="1" fill="hold">
                                          <p:stCondLst>
                                            <p:cond delay="0"/>
                                          </p:stCondLst>
                                        </p:cTn>
                                        <p:tgtEl>
                                          <p:spTgt spid="19"/>
                                        </p:tgtEl>
                                        <p:attrNameLst>
                                          <p:attrName>style.visibility</p:attrName>
                                        </p:attrNameLst>
                                      </p:cBhvr>
                                      <p:to>
                                        <p:strVal val="visible"/>
                                      </p:to>
                                    </p:set>
                                    <p:animEffect transition="in" filter="fade">
                                      <p:cBhvr>
                                        <p:cTn id="482" dur="500"/>
                                        <p:tgtEl>
                                          <p:spTgt spid="19"/>
                                        </p:tgtEl>
                                      </p:cBhvr>
                                    </p:animEffect>
                                  </p:childTnLst>
                                </p:cTn>
                              </p:par>
                              <p:par>
                                <p:cTn id="483" presetID="10" presetClass="entr" presetSubtype="0" fill="hold" nodeType="withEffect">
                                  <p:stCondLst>
                                    <p:cond delay="0"/>
                                  </p:stCondLst>
                                  <p:childTnLst>
                                    <p:set>
                                      <p:cBhvr>
                                        <p:cTn id="484" dur="1" fill="hold">
                                          <p:stCondLst>
                                            <p:cond delay="0"/>
                                          </p:stCondLst>
                                        </p:cTn>
                                        <p:tgtEl>
                                          <p:spTgt spid="20"/>
                                        </p:tgtEl>
                                        <p:attrNameLst>
                                          <p:attrName>style.visibility</p:attrName>
                                        </p:attrNameLst>
                                      </p:cBhvr>
                                      <p:to>
                                        <p:strVal val="visible"/>
                                      </p:to>
                                    </p:set>
                                    <p:animEffect transition="in" filter="fade">
                                      <p:cBhvr>
                                        <p:cTn id="485" dur="500"/>
                                        <p:tgtEl>
                                          <p:spTgt spid="20"/>
                                        </p:tgtEl>
                                      </p:cBhvr>
                                    </p:animEffect>
                                  </p:childTnLst>
                                </p:cTn>
                              </p:par>
                              <p:par>
                                <p:cTn id="486" presetID="10" presetClass="entr" presetSubtype="0" fill="hold" nodeType="withEffect">
                                  <p:stCondLst>
                                    <p:cond delay="0"/>
                                  </p:stCondLst>
                                  <p:childTnLst>
                                    <p:set>
                                      <p:cBhvr>
                                        <p:cTn id="487" dur="1" fill="hold">
                                          <p:stCondLst>
                                            <p:cond delay="0"/>
                                          </p:stCondLst>
                                        </p:cTn>
                                        <p:tgtEl>
                                          <p:spTgt spid="21"/>
                                        </p:tgtEl>
                                        <p:attrNameLst>
                                          <p:attrName>style.visibility</p:attrName>
                                        </p:attrNameLst>
                                      </p:cBhvr>
                                      <p:to>
                                        <p:strVal val="visible"/>
                                      </p:to>
                                    </p:set>
                                    <p:animEffect transition="in" filter="fade">
                                      <p:cBhvr>
                                        <p:cTn id="488" dur="500"/>
                                        <p:tgtEl>
                                          <p:spTgt spid="21"/>
                                        </p:tgtEl>
                                      </p:cBhvr>
                                    </p:animEffect>
                                  </p:childTnLst>
                                </p:cTn>
                              </p:par>
                              <p:par>
                                <p:cTn id="489" presetID="10" presetClass="entr" presetSubtype="0" fill="hold" grpId="2" nodeType="withEffect">
                                  <p:stCondLst>
                                    <p:cond delay="0"/>
                                  </p:stCondLst>
                                  <p:childTnLst>
                                    <p:set>
                                      <p:cBhvr>
                                        <p:cTn id="490" dur="1" fill="hold">
                                          <p:stCondLst>
                                            <p:cond delay="0"/>
                                          </p:stCondLst>
                                        </p:cTn>
                                        <p:tgtEl>
                                          <p:spTgt spid="29"/>
                                        </p:tgtEl>
                                        <p:attrNameLst>
                                          <p:attrName>style.visibility</p:attrName>
                                        </p:attrNameLst>
                                      </p:cBhvr>
                                      <p:to>
                                        <p:strVal val="visible"/>
                                      </p:to>
                                    </p:set>
                                    <p:animEffect transition="in" filter="fade">
                                      <p:cBhvr>
                                        <p:cTn id="491" dur="500"/>
                                        <p:tgtEl>
                                          <p:spTgt spid="29"/>
                                        </p:tgtEl>
                                      </p:cBhvr>
                                    </p:animEffect>
                                  </p:childTnLst>
                                </p:cTn>
                              </p:par>
                            </p:childTnLst>
                          </p:cTn>
                        </p:par>
                        <p:par>
                          <p:cTn id="492" fill="hold">
                            <p:stCondLst>
                              <p:cond delay="1000"/>
                            </p:stCondLst>
                            <p:childTnLst>
                              <p:par>
                                <p:cTn id="493" presetID="10" presetClass="exit" presetSubtype="0" fill="hold" nodeType="afterEffect">
                                  <p:stCondLst>
                                    <p:cond delay="0"/>
                                  </p:stCondLst>
                                  <p:childTnLst>
                                    <p:animEffect transition="out" filter="fade">
                                      <p:cBhvr>
                                        <p:cTn id="494" dur="500"/>
                                        <p:tgtEl>
                                          <p:spTgt spid="24"/>
                                        </p:tgtEl>
                                      </p:cBhvr>
                                    </p:animEffect>
                                    <p:set>
                                      <p:cBhvr>
                                        <p:cTn id="495" dur="1" fill="hold">
                                          <p:stCondLst>
                                            <p:cond delay="499"/>
                                          </p:stCondLst>
                                        </p:cTn>
                                        <p:tgtEl>
                                          <p:spTgt spid="24"/>
                                        </p:tgtEl>
                                        <p:attrNameLst>
                                          <p:attrName>style.visibility</p:attrName>
                                        </p:attrNameLst>
                                      </p:cBhvr>
                                      <p:to>
                                        <p:strVal val="hidden"/>
                                      </p:to>
                                    </p:set>
                                  </p:childTnLst>
                                </p:cTn>
                              </p:par>
                              <p:par>
                                <p:cTn id="496" presetID="10" presetClass="exit" presetSubtype="0" fill="hold" nodeType="withEffect">
                                  <p:stCondLst>
                                    <p:cond delay="0"/>
                                  </p:stCondLst>
                                  <p:childTnLst>
                                    <p:animEffect transition="out" filter="fade">
                                      <p:cBhvr>
                                        <p:cTn id="497" dur="500"/>
                                        <p:tgtEl>
                                          <p:spTgt spid="23"/>
                                        </p:tgtEl>
                                      </p:cBhvr>
                                    </p:animEffect>
                                    <p:set>
                                      <p:cBhvr>
                                        <p:cTn id="498" dur="1" fill="hold">
                                          <p:stCondLst>
                                            <p:cond delay="499"/>
                                          </p:stCondLst>
                                        </p:cTn>
                                        <p:tgtEl>
                                          <p:spTgt spid="23"/>
                                        </p:tgtEl>
                                        <p:attrNameLst>
                                          <p:attrName>style.visibility</p:attrName>
                                        </p:attrNameLst>
                                      </p:cBhvr>
                                      <p:to>
                                        <p:strVal val="hidden"/>
                                      </p:to>
                                    </p:set>
                                  </p:childTnLst>
                                </p:cTn>
                              </p:par>
                              <p:par>
                                <p:cTn id="499" presetID="10" presetClass="exit" presetSubtype="0" fill="hold" nodeType="withEffect">
                                  <p:stCondLst>
                                    <p:cond delay="0"/>
                                  </p:stCondLst>
                                  <p:childTnLst>
                                    <p:animEffect transition="out" filter="fade">
                                      <p:cBhvr>
                                        <p:cTn id="500" dur="500"/>
                                        <p:tgtEl>
                                          <p:spTgt spid="19"/>
                                        </p:tgtEl>
                                      </p:cBhvr>
                                    </p:animEffect>
                                    <p:set>
                                      <p:cBhvr>
                                        <p:cTn id="501" dur="1" fill="hold">
                                          <p:stCondLst>
                                            <p:cond delay="499"/>
                                          </p:stCondLst>
                                        </p:cTn>
                                        <p:tgtEl>
                                          <p:spTgt spid="19"/>
                                        </p:tgtEl>
                                        <p:attrNameLst>
                                          <p:attrName>style.visibility</p:attrName>
                                        </p:attrNameLst>
                                      </p:cBhvr>
                                      <p:to>
                                        <p:strVal val="hidden"/>
                                      </p:to>
                                    </p:set>
                                  </p:childTnLst>
                                </p:cTn>
                              </p:par>
                              <p:par>
                                <p:cTn id="502" presetID="10" presetClass="exit" presetSubtype="0" fill="hold" nodeType="withEffect">
                                  <p:stCondLst>
                                    <p:cond delay="0"/>
                                  </p:stCondLst>
                                  <p:childTnLst>
                                    <p:animEffect transition="out" filter="fade">
                                      <p:cBhvr>
                                        <p:cTn id="503" dur="500"/>
                                        <p:tgtEl>
                                          <p:spTgt spid="20"/>
                                        </p:tgtEl>
                                      </p:cBhvr>
                                    </p:animEffect>
                                    <p:set>
                                      <p:cBhvr>
                                        <p:cTn id="504" dur="1" fill="hold">
                                          <p:stCondLst>
                                            <p:cond delay="499"/>
                                          </p:stCondLst>
                                        </p:cTn>
                                        <p:tgtEl>
                                          <p:spTgt spid="20"/>
                                        </p:tgtEl>
                                        <p:attrNameLst>
                                          <p:attrName>style.visibility</p:attrName>
                                        </p:attrNameLst>
                                      </p:cBhvr>
                                      <p:to>
                                        <p:strVal val="hidden"/>
                                      </p:to>
                                    </p:set>
                                  </p:childTnLst>
                                </p:cTn>
                              </p:par>
                              <p:par>
                                <p:cTn id="505" presetID="10" presetClass="exit" presetSubtype="0" fill="hold" nodeType="withEffect">
                                  <p:stCondLst>
                                    <p:cond delay="0"/>
                                  </p:stCondLst>
                                  <p:childTnLst>
                                    <p:animEffect transition="out" filter="fade">
                                      <p:cBhvr>
                                        <p:cTn id="506" dur="500"/>
                                        <p:tgtEl>
                                          <p:spTgt spid="21"/>
                                        </p:tgtEl>
                                      </p:cBhvr>
                                    </p:animEffect>
                                    <p:set>
                                      <p:cBhvr>
                                        <p:cTn id="507" dur="1" fill="hold">
                                          <p:stCondLst>
                                            <p:cond delay="499"/>
                                          </p:stCondLst>
                                        </p:cTn>
                                        <p:tgtEl>
                                          <p:spTgt spid="21"/>
                                        </p:tgtEl>
                                        <p:attrNameLst>
                                          <p:attrName>style.visibility</p:attrName>
                                        </p:attrNameLst>
                                      </p:cBhvr>
                                      <p:to>
                                        <p:strVal val="hidden"/>
                                      </p:to>
                                    </p:set>
                                  </p:childTnLst>
                                </p:cTn>
                              </p:par>
                              <p:par>
                                <p:cTn id="508" presetID="10" presetClass="exit" presetSubtype="0" fill="hold" grpId="3" nodeType="withEffect">
                                  <p:stCondLst>
                                    <p:cond delay="0"/>
                                  </p:stCondLst>
                                  <p:childTnLst>
                                    <p:animEffect transition="out" filter="fade">
                                      <p:cBhvr>
                                        <p:cTn id="509" dur="500"/>
                                        <p:tgtEl>
                                          <p:spTgt spid="29"/>
                                        </p:tgtEl>
                                      </p:cBhvr>
                                    </p:animEffect>
                                    <p:set>
                                      <p:cBhvr>
                                        <p:cTn id="510" dur="1" fill="hold">
                                          <p:stCondLst>
                                            <p:cond delay="499"/>
                                          </p:stCondLst>
                                        </p:cTn>
                                        <p:tgtEl>
                                          <p:spTgt spid="29"/>
                                        </p:tgtEl>
                                        <p:attrNameLst>
                                          <p:attrName>style.visibility</p:attrName>
                                        </p:attrNameLst>
                                      </p:cBhvr>
                                      <p:to>
                                        <p:strVal val="hidden"/>
                                      </p:to>
                                    </p:set>
                                  </p:childTnLst>
                                </p:cTn>
                              </p:par>
                            </p:childTnLst>
                          </p:cTn>
                        </p:par>
                        <p:par>
                          <p:cTn id="511" fill="hold">
                            <p:stCondLst>
                              <p:cond delay="1500"/>
                            </p:stCondLst>
                            <p:childTnLst>
                              <p:par>
                                <p:cTn id="512" presetID="10" presetClass="entr" presetSubtype="0" fill="hold" nodeType="afterEffect">
                                  <p:stCondLst>
                                    <p:cond delay="0"/>
                                  </p:stCondLst>
                                  <p:childTnLst>
                                    <p:set>
                                      <p:cBhvr>
                                        <p:cTn id="513" dur="1" fill="hold">
                                          <p:stCondLst>
                                            <p:cond delay="0"/>
                                          </p:stCondLst>
                                        </p:cTn>
                                        <p:tgtEl>
                                          <p:spTgt spid="24"/>
                                        </p:tgtEl>
                                        <p:attrNameLst>
                                          <p:attrName>style.visibility</p:attrName>
                                        </p:attrNameLst>
                                      </p:cBhvr>
                                      <p:to>
                                        <p:strVal val="visible"/>
                                      </p:to>
                                    </p:set>
                                    <p:animEffect transition="in" filter="fade">
                                      <p:cBhvr>
                                        <p:cTn id="514" dur="500"/>
                                        <p:tgtEl>
                                          <p:spTgt spid="24"/>
                                        </p:tgtEl>
                                      </p:cBhvr>
                                    </p:animEffect>
                                  </p:childTnLst>
                                </p:cTn>
                              </p:par>
                              <p:par>
                                <p:cTn id="515" presetID="10" presetClass="entr" presetSubtype="0" fill="hold" nodeType="withEffect">
                                  <p:stCondLst>
                                    <p:cond delay="0"/>
                                  </p:stCondLst>
                                  <p:childTnLst>
                                    <p:set>
                                      <p:cBhvr>
                                        <p:cTn id="516" dur="1" fill="hold">
                                          <p:stCondLst>
                                            <p:cond delay="0"/>
                                          </p:stCondLst>
                                        </p:cTn>
                                        <p:tgtEl>
                                          <p:spTgt spid="23"/>
                                        </p:tgtEl>
                                        <p:attrNameLst>
                                          <p:attrName>style.visibility</p:attrName>
                                        </p:attrNameLst>
                                      </p:cBhvr>
                                      <p:to>
                                        <p:strVal val="visible"/>
                                      </p:to>
                                    </p:set>
                                    <p:animEffect transition="in" filter="fade">
                                      <p:cBhvr>
                                        <p:cTn id="517" dur="500"/>
                                        <p:tgtEl>
                                          <p:spTgt spid="23"/>
                                        </p:tgtEl>
                                      </p:cBhvr>
                                    </p:animEffect>
                                  </p:childTnLst>
                                </p:cTn>
                              </p:par>
                              <p:par>
                                <p:cTn id="518" presetID="10" presetClass="entr" presetSubtype="0" fill="hold" nodeType="withEffect">
                                  <p:stCondLst>
                                    <p:cond delay="0"/>
                                  </p:stCondLst>
                                  <p:childTnLst>
                                    <p:set>
                                      <p:cBhvr>
                                        <p:cTn id="519" dur="1" fill="hold">
                                          <p:stCondLst>
                                            <p:cond delay="0"/>
                                          </p:stCondLst>
                                        </p:cTn>
                                        <p:tgtEl>
                                          <p:spTgt spid="19"/>
                                        </p:tgtEl>
                                        <p:attrNameLst>
                                          <p:attrName>style.visibility</p:attrName>
                                        </p:attrNameLst>
                                      </p:cBhvr>
                                      <p:to>
                                        <p:strVal val="visible"/>
                                      </p:to>
                                    </p:set>
                                    <p:animEffect transition="in" filter="fade">
                                      <p:cBhvr>
                                        <p:cTn id="520" dur="500"/>
                                        <p:tgtEl>
                                          <p:spTgt spid="19"/>
                                        </p:tgtEl>
                                      </p:cBhvr>
                                    </p:animEffect>
                                  </p:childTnLst>
                                </p:cTn>
                              </p:par>
                              <p:par>
                                <p:cTn id="521" presetID="10" presetClass="entr" presetSubtype="0" fill="hold" nodeType="withEffect">
                                  <p:stCondLst>
                                    <p:cond delay="0"/>
                                  </p:stCondLst>
                                  <p:childTnLst>
                                    <p:set>
                                      <p:cBhvr>
                                        <p:cTn id="522" dur="1" fill="hold">
                                          <p:stCondLst>
                                            <p:cond delay="0"/>
                                          </p:stCondLst>
                                        </p:cTn>
                                        <p:tgtEl>
                                          <p:spTgt spid="20"/>
                                        </p:tgtEl>
                                        <p:attrNameLst>
                                          <p:attrName>style.visibility</p:attrName>
                                        </p:attrNameLst>
                                      </p:cBhvr>
                                      <p:to>
                                        <p:strVal val="visible"/>
                                      </p:to>
                                    </p:set>
                                    <p:animEffect transition="in" filter="fade">
                                      <p:cBhvr>
                                        <p:cTn id="523" dur="500"/>
                                        <p:tgtEl>
                                          <p:spTgt spid="20"/>
                                        </p:tgtEl>
                                      </p:cBhvr>
                                    </p:animEffect>
                                  </p:childTnLst>
                                </p:cTn>
                              </p:par>
                              <p:par>
                                <p:cTn id="524" presetID="10" presetClass="entr" presetSubtype="0" fill="hold" nodeType="withEffect">
                                  <p:stCondLst>
                                    <p:cond delay="0"/>
                                  </p:stCondLst>
                                  <p:childTnLst>
                                    <p:set>
                                      <p:cBhvr>
                                        <p:cTn id="525" dur="1" fill="hold">
                                          <p:stCondLst>
                                            <p:cond delay="0"/>
                                          </p:stCondLst>
                                        </p:cTn>
                                        <p:tgtEl>
                                          <p:spTgt spid="21"/>
                                        </p:tgtEl>
                                        <p:attrNameLst>
                                          <p:attrName>style.visibility</p:attrName>
                                        </p:attrNameLst>
                                      </p:cBhvr>
                                      <p:to>
                                        <p:strVal val="visible"/>
                                      </p:to>
                                    </p:set>
                                    <p:animEffect transition="in" filter="fade">
                                      <p:cBhvr>
                                        <p:cTn id="526" dur="500"/>
                                        <p:tgtEl>
                                          <p:spTgt spid="21"/>
                                        </p:tgtEl>
                                      </p:cBhvr>
                                    </p:animEffect>
                                  </p:childTnLst>
                                </p:cTn>
                              </p:par>
                              <p:par>
                                <p:cTn id="527" presetID="10" presetClass="entr" presetSubtype="0" fill="hold" grpId="4" nodeType="withEffect">
                                  <p:stCondLst>
                                    <p:cond delay="0"/>
                                  </p:stCondLst>
                                  <p:childTnLst>
                                    <p:set>
                                      <p:cBhvr>
                                        <p:cTn id="528" dur="1" fill="hold">
                                          <p:stCondLst>
                                            <p:cond delay="0"/>
                                          </p:stCondLst>
                                        </p:cTn>
                                        <p:tgtEl>
                                          <p:spTgt spid="29"/>
                                        </p:tgtEl>
                                        <p:attrNameLst>
                                          <p:attrName>style.visibility</p:attrName>
                                        </p:attrNameLst>
                                      </p:cBhvr>
                                      <p:to>
                                        <p:strVal val="visible"/>
                                      </p:to>
                                    </p:set>
                                    <p:animEffect transition="in" filter="fade">
                                      <p:cBhvr>
                                        <p:cTn id="529" dur="500"/>
                                        <p:tgtEl>
                                          <p:spTgt spid="29"/>
                                        </p:tgtEl>
                                      </p:cBhvr>
                                    </p:animEffect>
                                  </p:childTnLst>
                                </p:cTn>
                              </p:par>
                            </p:childTnLst>
                          </p:cTn>
                        </p:par>
                        <p:par>
                          <p:cTn id="530" fill="hold">
                            <p:stCondLst>
                              <p:cond delay="2000"/>
                            </p:stCondLst>
                            <p:childTnLst>
                              <p:par>
                                <p:cTn id="531" presetID="10" presetClass="exit" presetSubtype="0" fill="hold" nodeType="afterEffect">
                                  <p:stCondLst>
                                    <p:cond delay="0"/>
                                  </p:stCondLst>
                                  <p:childTnLst>
                                    <p:animEffect transition="out" filter="fade">
                                      <p:cBhvr>
                                        <p:cTn id="532" dur="500"/>
                                        <p:tgtEl>
                                          <p:spTgt spid="24"/>
                                        </p:tgtEl>
                                      </p:cBhvr>
                                    </p:animEffect>
                                    <p:set>
                                      <p:cBhvr>
                                        <p:cTn id="533" dur="1" fill="hold">
                                          <p:stCondLst>
                                            <p:cond delay="499"/>
                                          </p:stCondLst>
                                        </p:cTn>
                                        <p:tgtEl>
                                          <p:spTgt spid="24"/>
                                        </p:tgtEl>
                                        <p:attrNameLst>
                                          <p:attrName>style.visibility</p:attrName>
                                        </p:attrNameLst>
                                      </p:cBhvr>
                                      <p:to>
                                        <p:strVal val="hidden"/>
                                      </p:to>
                                    </p:set>
                                  </p:childTnLst>
                                </p:cTn>
                              </p:par>
                              <p:par>
                                <p:cTn id="534" presetID="10" presetClass="exit" presetSubtype="0" fill="hold" nodeType="withEffect">
                                  <p:stCondLst>
                                    <p:cond delay="0"/>
                                  </p:stCondLst>
                                  <p:childTnLst>
                                    <p:animEffect transition="out" filter="fade">
                                      <p:cBhvr>
                                        <p:cTn id="535" dur="500"/>
                                        <p:tgtEl>
                                          <p:spTgt spid="23"/>
                                        </p:tgtEl>
                                      </p:cBhvr>
                                    </p:animEffect>
                                    <p:set>
                                      <p:cBhvr>
                                        <p:cTn id="536" dur="1" fill="hold">
                                          <p:stCondLst>
                                            <p:cond delay="499"/>
                                          </p:stCondLst>
                                        </p:cTn>
                                        <p:tgtEl>
                                          <p:spTgt spid="23"/>
                                        </p:tgtEl>
                                        <p:attrNameLst>
                                          <p:attrName>style.visibility</p:attrName>
                                        </p:attrNameLst>
                                      </p:cBhvr>
                                      <p:to>
                                        <p:strVal val="hidden"/>
                                      </p:to>
                                    </p:set>
                                  </p:childTnLst>
                                </p:cTn>
                              </p:par>
                              <p:par>
                                <p:cTn id="537" presetID="10" presetClass="exit" presetSubtype="0" fill="hold" nodeType="withEffect">
                                  <p:stCondLst>
                                    <p:cond delay="0"/>
                                  </p:stCondLst>
                                  <p:childTnLst>
                                    <p:animEffect transition="out" filter="fade">
                                      <p:cBhvr>
                                        <p:cTn id="538" dur="500"/>
                                        <p:tgtEl>
                                          <p:spTgt spid="19"/>
                                        </p:tgtEl>
                                      </p:cBhvr>
                                    </p:animEffect>
                                    <p:set>
                                      <p:cBhvr>
                                        <p:cTn id="539" dur="1" fill="hold">
                                          <p:stCondLst>
                                            <p:cond delay="499"/>
                                          </p:stCondLst>
                                        </p:cTn>
                                        <p:tgtEl>
                                          <p:spTgt spid="19"/>
                                        </p:tgtEl>
                                        <p:attrNameLst>
                                          <p:attrName>style.visibility</p:attrName>
                                        </p:attrNameLst>
                                      </p:cBhvr>
                                      <p:to>
                                        <p:strVal val="hidden"/>
                                      </p:to>
                                    </p:set>
                                  </p:childTnLst>
                                </p:cTn>
                              </p:par>
                              <p:par>
                                <p:cTn id="540" presetID="10" presetClass="exit" presetSubtype="0" fill="hold" nodeType="withEffect">
                                  <p:stCondLst>
                                    <p:cond delay="0"/>
                                  </p:stCondLst>
                                  <p:childTnLst>
                                    <p:animEffect transition="out" filter="fade">
                                      <p:cBhvr>
                                        <p:cTn id="541" dur="500"/>
                                        <p:tgtEl>
                                          <p:spTgt spid="20"/>
                                        </p:tgtEl>
                                      </p:cBhvr>
                                    </p:animEffect>
                                    <p:set>
                                      <p:cBhvr>
                                        <p:cTn id="542" dur="1" fill="hold">
                                          <p:stCondLst>
                                            <p:cond delay="499"/>
                                          </p:stCondLst>
                                        </p:cTn>
                                        <p:tgtEl>
                                          <p:spTgt spid="20"/>
                                        </p:tgtEl>
                                        <p:attrNameLst>
                                          <p:attrName>style.visibility</p:attrName>
                                        </p:attrNameLst>
                                      </p:cBhvr>
                                      <p:to>
                                        <p:strVal val="hidden"/>
                                      </p:to>
                                    </p:set>
                                  </p:childTnLst>
                                </p:cTn>
                              </p:par>
                              <p:par>
                                <p:cTn id="543" presetID="10" presetClass="exit" presetSubtype="0" fill="hold" nodeType="withEffect">
                                  <p:stCondLst>
                                    <p:cond delay="0"/>
                                  </p:stCondLst>
                                  <p:childTnLst>
                                    <p:animEffect transition="out" filter="fade">
                                      <p:cBhvr>
                                        <p:cTn id="544" dur="500"/>
                                        <p:tgtEl>
                                          <p:spTgt spid="21"/>
                                        </p:tgtEl>
                                      </p:cBhvr>
                                    </p:animEffect>
                                    <p:set>
                                      <p:cBhvr>
                                        <p:cTn id="545" dur="1" fill="hold">
                                          <p:stCondLst>
                                            <p:cond delay="499"/>
                                          </p:stCondLst>
                                        </p:cTn>
                                        <p:tgtEl>
                                          <p:spTgt spid="21"/>
                                        </p:tgtEl>
                                        <p:attrNameLst>
                                          <p:attrName>style.visibility</p:attrName>
                                        </p:attrNameLst>
                                      </p:cBhvr>
                                      <p:to>
                                        <p:strVal val="hidden"/>
                                      </p:to>
                                    </p:set>
                                  </p:childTnLst>
                                </p:cTn>
                              </p:par>
                              <p:par>
                                <p:cTn id="546" presetID="10" presetClass="exit" presetSubtype="0" fill="hold" grpId="5" nodeType="withEffect">
                                  <p:stCondLst>
                                    <p:cond delay="0"/>
                                  </p:stCondLst>
                                  <p:childTnLst>
                                    <p:animEffect transition="out" filter="fade">
                                      <p:cBhvr>
                                        <p:cTn id="547" dur="500"/>
                                        <p:tgtEl>
                                          <p:spTgt spid="29"/>
                                        </p:tgtEl>
                                      </p:cBhvr>
                                    </p:animEffect>
                                    <p:set>
                                      <p:cBhvr>
                                        <p:cTn id="548" dur="1" fill="hold">
                                          <p:stCondLst>
                                            <p:cond delay="499"/>
                                          </p:stCondLst>
                                        </p:cTn>
                                        <p:tgtEl>
                                          <p:spTgt spid="29"/>
                                        </p:tgtEl>
                                        <p:attrNameLst>
                                          <p:attrName>style.visibility</p:attrName>
                                        </p:attrNameLst>
                                      </p:cBhvr>
                                      <p:to>
                                        <p:strVal val="hidden"/>
                                      </p:to>
                                    </p:set>
                                  </p:childTnLst>
                                </p:cTn>
                              </p:par>
                            </p:childTnLst>
                          </p:cTn>
                        </p:par>
                        <p:par>
                          <p:cTn id="549" fill="hold">
                            <p:stCondLst>
                              <p:cond delay="2500"/>
                            </p:stCondLst>
                            <p:childTnLst>
                              <p:par>
                                <p:cTn id="550" presetID="10" presetClass="entr" presetSubtype="0" fill="hold" nodeType="afterEffect">
                                  <p:stCondLst>
                                    <p:cond delay="0"/>
                                  </p:stCondLst>
                                  <p:childTnLst>
                                    <p:set>
                                      <p:cBhvr>
                                        <p:cTn id="551" dur="1" fill="hold">
                                          <p:stCondLst>
                                            <p:cond delay="0"/>
                                          </p:stCondLst>
                                        </p:cTn>
                                        <p:tgtEl>
                                          <p:spTgt spid="24"/>
                                        </p:tgtEl>
                                        <p:attrNameLst>
                                          <p:attrName>style.visibility</p:attrName>
                                        </p:attrNameLst>
                                      </p:cBhvr>
                                      <p:to>
                                        <p:strVal val="visible"/>
                                      </p:to>
                                    </p:set>
                                    <p:animEffect transition="in" filter="fade">
                                      <p:cBhvr>
                                        <p:cTn id="552" dur="500"/>
                                        <p:tgtEl>
                                          <p:spTgt spid="24"/>
                                        </p:tgtEl>
                                      </p:cBhvr>
                                    </p:animEffect>
                                  </p:childTnLst>
                                </p:cTn>
                              </p:par>
                              <p:par>
                                <p:cTn id="553" presetID="10" presetClass="entr" presetSubtype="0" fill="hold" nodeType="withEffect">
                                  <p:stCondLst>
                                    <p:cond delay="0"/>
                                  </p:stCondLst>
                                  <p:childTnLst>
                                    <p:set>
                                      <p:cBhvr>
                                        <p:cTn id="554" dur="1" fill="hold">
                                          <p:stCondLst>
                                            <p:cond delay="0"/>
                                          </p:stCondLst>
                                        </p:cTn>
                                        <p:tgtEl>
                                          <p:spTgt spid="23"/>
                                        </p:tgtEl>
                                        <p:attrNameLst>
                                          <p:attrName>style.visibility</p:attrName>
                                        </p:attrNameLst>
                                      </p:cBhvr>
                                      <p:to>
                                        <p:strVal val="visible"/>
                                      </p:to>
                                    </p:set>
                                    <p:animEffect transition="in" filter="fade">
                                      <p:cBhvr>
                                        <p:cTn id="555" dur="500"/>
                                        <p:tgtEl>
                                          <p:spTgt spid="23"/>
                                        </p:tgtEl>
                                      </p:cBhvr>
                                    </p:animEffect>
                                  </p:childTnLst>
                                </p:cTn>
                              </p:par>
                              <p:par>
                                <p:cTn id="556" presetID="10" presetClass="entr" presetSubtype="0" fill="hold" nodeType="withEffect">
                                  <p:stCondLst>
                                    <p:cond delay="0"/>
                                  </p:stCondLst>
                                  <p:childTnLst>
                                    <p:set>
                                      <p:cBhvr>
                                        <p:cTn id="557" dur="1" fill="hold">
                                          <p:stCondLst>
                                            <p:cond delay="0"/>
                                          </p:stCondLst>
                                        </p:cTn>
                                        <p:tgtEl>
                                          <p:spTgt spid="19"/>
                                        </p:tgtEl>
                                        <p:attrNameLst>
                                          <p:attrName>style.visibility</p:attrName>
                                        </p:attrNameLst>
                                      </p:cBhvr>
                                      <p:to>
                                        <p:strVal val="visible"/>
                                      </p:to>
                                    </p:set>
                                    <p:animEffect transition="in" filter="fade">
                                      <p:cBhvr>
                                        <p:cTn id="558" dur="500"/>
                                        <p:tgtEl>
                                          <p:spTgt spid="19"/>
                                        </p:tgtEl>
                                      </p:cBhvr>
                                    </p:animEffect>
                                  </p:childTnLst>
                                </p:cTn>
                              </p:par>
                              <p:par>
                                <p:cTn id="559" presetID="10" presetClass="entr" presetSubtype="0" fill="hold" nodeType="withEffect">
                                  <p:stCondLst>
                                    <p:cond delay="0"/>
                                  </p:stCondLst>
                                  <p:childTnLst>
                                    <p:set>
                                      <p:cBhvr>
                                        <p:cTn id="560" dur="1" fill="hold">
                                          <p:stCondLst>
                                            <p:cond delay="0"/>
                                          </p:stCondLst>
                                        </p:cTn>
                                        <p:tgtEl>
                                          <p:spTgt spid="20"/>
                                        </p:tgtEl>
                                        <p:attrNameLst>
                                          <p:attrName>style.visibility</p:attrName>
                                        </p:attrNameLst>
                                      </p:cBhvr>
                                      <p:to>
                                        <p:strVal val="visible"/>
                                      </p:to>
                                    </p:set>
                                    <p:animEffect transition="in" filter="fade">
                                      <p:cBhvr>
                                        <p:cTn id="561" dur="500"/>
                                        <p:tgtEl>
                                          <p:spTgt spid="20"/>
                                        </p:tgtEl>
                                      </p:cBhvr>
                                    </p:animEffect>
                                  </p:childTnLst>
                                </p:cTn>
                              </p:par>
                              <p:par>
                                <p:cTn id="562" presetID="10" presetClass="entr" presetSubtype="0" fill="hold" nodeType="withEffect">
                                  <p:stCondLst>
                                    <p:cond delay="0"/>
                                  </p:stCondLst>
                                  <p:childTnLst>
                                    <p:set>
                                      <p:cBhvr>
                                        <p:cTn id="563" dur="1" fill="hold">
                                          <p:stCondLst>
                                            <p:cond delay="0"/>
                                          </p:stCondLst>
                                        </p:cTn>
                                        <p:tgtEl>
                                          <p:spTgt spid="21"/>
                                        </p:tgtEl>
                                        <p:attrNameLst>
                                          <p:attrName>style.visibility</p:attrName>
                                        </p:attrNameLst>
                                      </p:cBhvr>
                                      <p:to>
                                        <p:strVal val="visible"/>
                                      </p:to>
                                    </p:set>
                                    <p:animEffect transition="in" filter="fade">
                                      <p:cBhvr>
                                        <p:cTn id="564" dur="500"/>
                                        <p:tgtEl>
                                          <p:spTgt spid="21"/>
                                        </p:tgtEl>
                                      </p:cBhvr>
                                    </p:animEffect>
                                  </p:childTnLst>
                                </p:cTn>
                              </p:par>
                              <p:par>
                                <p:cTn id="565" presetID="10" presetClass="entr" presetSubtype="0" fill="hold" grpId="6" nodeType="withEffect">
                                  <p:stCondLst>
                                    <p:cond delay="0"/>
                                  </p:stCondLst>
                                  <p:childTnLst>
                                    <p:set>
                                      <p:cBhvr>
                                        <p:cTn id="566" dur="1" fill="hold">
                                          <p:stCondLst>
                                            <p:cond delay="0"/>
                                          </p:stCondLst>
                                        </p:cTn>
                                        <p:tgtEl>
                                          <p:spTgt spid="29"/>
                                        </p:tgtEl>
                                        <p:attrNameLst>
                                          <p:attrName>style.visibility</p:attrName>
                                        </p:attrNameLst>
                                      </p:cBhvr>
                                      <p:to>
                                        <p:strVal val="visible"/>
                                      </p:to>
                                    </p:set>
                                    <p:animEffect transition="in" filter="fade">
                                      <p:cBhvr>
                                        <p:cTn id="567" dur="500"/>
                                        <p:tgtEl>
                                          <p:spTgt spid="29"/>
                                        </p:tgtEl>
                                      </p:cBhvr>
                                    </p:animEffect>
                                  </p:childTnLst>
                                </p:cTn>
                              </p:par>
                            </p:childTnLst>
                          </p:cTn>
                        </p:par>
                      </p:childTnLst>
                    </p:cTn>
                  </p:par>
                  <p:par>
                    <p:cTn id="568" fill="hold">
                      <p:stCondLst>
                        <p:cond delay="indefinite"/>
                      </p:stCondLst>
                      <p:childTnLst>
                        <p:par>
                          <p:cTn id="569" fill="hold">
                            <p:stCondLst>
                              <p:cond delay="0"/>
                            </p:stCondLst>
                            <p:childTnLst>
                              <p:par>
                                <p:cTn id="570" presetID="10" presetClass="entr" presetSubtype="0" fill="hold" grpId="0" nodeType="clickEffect">
                                  <p:stCondLst>
                                    <p:cond delay="500"/>
                                  </p:stCondLst>
                                  <p:childTnLst>
                                    <p:set>
                                      <p:cBhvr>
                                        <p:cTn id="571" dur="1" fill="hold">
                                          <p:stCondLst>
                                            <p:cond delay="0"/>
                                          </p:stCondLst>
                                        </p:cTn>
                                        <p:tgtEl>
                                          <p:spTgt spid="32"/>
                                        </p:tgtEl>
                                        <p:attrNameLst>
                                          <p:attrName>style.visibility</p:attrName>
                                        </p:attrNameLst>
                                      </p:cBhvr>
                                      <p:to>
                                        <p:strVal val="visible"/>
                                      </p:to>
                                    </p:set>
                                    <p:animEffect transition="in" filter="fade">
                                      <p:cBhvr>
                                        <p:cTn id="572" dur="500"/>
                                        <p:tgtEl>
                                          <p:spTgt spid="32"/>
                                        </p:tgtEl>
                                      </p:cBhvr>
                                    </p:animEffect>
                                  </p:childTnLst>
                                </p:cTn>
                              </p:par>
                              <p:par>
                                <p:cTn id="573" presetID="10" presetClass="entr" presetSubtype="0" fill="hold" grpId="0" nodeType="withEffect">
                                  <p:stCondLst>
                                    <p:cond delay="500"/>
                                  </p:stCondLst>
                                  <p:childTnLst>
                                    <p:set>
                                      <p:cBhvr>
                                        <p:cTn id="574" dur="1" fill="hold">
                                          <p:stCondLst>
                                            <p:cond delay="0"/>
                                          </p:stCondLst>
                                        </p:cTn>
                                        <p:tgtEl>
                                          <p:spTgt spid="33"/>
                                        </p:tgtEl>
                                        <p:attrNameLst>
                                          <p:attrName>style.visibility</p:attrName>
                                        </p:attrNameLst>
                                      </p:cBhvr>
                                      <p:to>
                                        <p:strVal val="visible"/>
                                      </p:to>
                                    </p:set>
                                    <p:animEffect transition="in" filter="fade">
                                      <p:cBhvr>
                                        <p:cTn id="575" dur="500"/>
                                        <p:tgtEl>
                                          <p:spTgt spid="33"/>
                                        </p:tgtEl>
                                      </p:cBhvr>
                                    </p:animEffect>
                                  </p:childTnLst>
                                </p:cTn>
                              </p:par>
                              <p:par>
                                <p:cTn id="576" presetID="10" presetClass="entr" presetSubtype="0" fill="hold" grpId="0" nodeType="withEffect">
                                  <p:stCondLst>
                                    <p:cond delay="500"/>
                                  </p:stCondLst>
                                  <p:childTnLst>
                                    <p:set>
                                      <p:cBhvr>
                                        <p:cTn id="577" dur="1" fill="hold">
                                          <p:stCondLst>
                                            <p:cond delay="0"/>
                                          </p:stCondLst>
                                        </p:cTn>
                                        <p:tgtEl>
                                          <p:spTgt spid="31"/>
                                        </p:tgtEl>
                                        <p:attrNameLst>
                                          <p:attrName>style.visibility</p:attrName>
                                        </p:attrNameLst>
                                      </p:cBhvr>
                                      <p:to>
                                        <p:strVal val="visible"/>
                                      </p:to>
                                    </p:set>
                                    <p:animEffect transition="in" filter="fade">
                                      <p:cBhvr>
                                        <p:cTn id="578" dur="500"/>
                                        <p:tgtEl>
                                          <p:spTgt spid="31"/>
                                        </p:tgtEl>
                                      </p:cBhvr>
                                    </p:animEffect>
                                  </p:childTnLst>
                                </p:cTn>
                              </p:par>
                              <p:par>
                                <p:cTn id="579" presetID="10" presetClass="entr" presetSubtype="0" fill="hold" grpId="0" nodeType="withEffect">
                                  <p:stCondLst>
                                    <p:cond delay="500"/>
                                  </p:stCondLst>
                                  <p:childTnLst>
                                    <p:set>
                                      <p:cBhvr>
                                        <p:cTn id="580" dur="1" fill="hold">
                                          <p:stCondLst>
                                            <p:cond delay="0"/>
                                          </p:stCondLst>
                                        </p:cTn>
                                        <p:tgtEl>
                                          <p:spTgt spid="5"/>
                                        </p:tgtEl>
                                        <p:attrNameLst>
                                          <p:attrName>style.visibility</p:attrName>
                                        </p:attrNameLst>
                                      </p:cBhvr>
                                      <p:to>
                                        <p:strVal val="visible"/>
                                      </p:to>
                                    </p:set>
                                    <p:animEffect transition="in" filter="fade">
                                      <p:cBhvr>
                                        <p:cTn id="581" dur="500"/>
                                        <p:tgtEl>
                                          <p:spTgt spid="5"/>
                                        </p:tgtEl>
                                      </p:cBhvr>
                                    </p:animEffect>
                                  </p:childTnLst>
                                </p:cTn>
                              </p:par>
                              <p:par>
                                <p:cTn id="582" presetID="10" presetClass="entr" presetSubtype="0" fill="hold" grpId="0" nodeType="withEffect">
                                  <p:stCondLst>
                                    <p:cond delay="500"/>
                                  </p:stCondLst>
                                  <p:childTnLst>
                                    <p:set>
                                      <p:cBhvr>
                                        <p:cTn id="583" dur="1" fill="hold">
                                          <p:stCondLst>
                                            <p:cond delay="0"/>
                                          </p:stCondLst>
                                        </p:cTn>
                                        <p:tgtEl>
                                          <p:spTgt spid="35"/>
                                        </p:tgtEl>
                                        <p:attrNameLst>
                                          <p:attrName>style.visibility</p:attrName>
                                        </p:attrNameLst>
                                      </p:cBhvr>
                                      <p:to>
                                        <p:strVal val="visible"/>
                                      </p:to>
                                    </p:set>
                                    <p:animEffect transition="in" filter="fade">
                                      <p:cBhvr>
                                        <p:cTn id="584" dur="500"/>
                                        <p:tgtEl>
                                          <p:spTgt spid="35"/>
                                        </p:tgtEl>
                                      </p:cBhvr>
                                    </p:animEffect>
                                  </p:childTnLst>
                                </p:cTn>
                              </p:par>
                              <p:par>
                                <p:cTn id="585" presetID="10" presetClass="entr" presetSubtype="0" fill="hold" grpId="0" nodeType="withEffect">
                                  <p:stCondLst>
                                    <p:cond delay="500"/>
                                  </p:stCondLst>
                                  <p:childTnLst>
                                    <p:set>
                                      <p:cBhvr>
                                        <p:cTn id="586" dur="1" fill="hold">
                                          <p:stCondLst>
                                            <p:cond delay="0"/>
                                          </p:stCondLst>
                                        </p:cTn>
                                        <p:tgtEl>
                                          <p:spTgt spid="36"/>
                                        </p:tgtEl>
                                        <p:attrNameLst>
                                          <p:attrName>style.visibility</p:attrName>
                                        </p:attrNameLst>
                                      </p:cBhvr>
                                      <p:to>
                                        <p:strVal val="visible"/>
                                      </p:to>
                                    </p:set>
                                    <p:animEffect transition="in" filter="fade">
                                      <p:cBhvr>
                                        <p:cTn id="587" dur="500"/>
                                        <p:tgtEl>
                                          <p:spTgt spid="36"/>
                                        </p:tgtEl>
                                      </p:cBhvr>
                                    </p:animEffect>
                                  </p:childTnLst>
                                </p:cTn>
                              </p:par>
                              <p:par>
                                <p:cTn id="588" presetID="10" presetClass="entr" presetSubtype="0" fill="hold" grpId="0" nodeType="withEffect">
                                  <p:stCondLst>
                                    <p:cond delay="500"/>
                                  </p:stCondLst>
                                  <p:childTnLst>
                                    <p:set>
                                      <p:cBhvr>
                                        <p:cTn id="589" dur="1" fill="hold">
                                          <p:stCondLst>
                                            <p:cond delay="0"/>
                                          </p:stCondLst>
                                        </p:cTn>
                                        <p:tgtEl>
                                          <p:spTgt spid="34"/>
                                        </p:tgtEl>
                                        <p:attrNameLst>
                                          <p:attrName>style.visibility</p:attrName>
                                        </p:attrNameLst>
                                      </p:cBhvr>
                                      <p:to>
                                        <p:strVal val="visible"/>
                                      </p:to>
                                    </p:set>
                                    <p:animEffect transition="in" filter="fade">
                                      <p:cBhvr>
                                        <p:cTn id="590" dur="500"/>
                                        <p:tgtEl>
                                          <p:spTgt spid="34"/>
                                        </p:tgtEl>
                                      </p:cBhvr>
                                    </p:animEffect>
                                  </p:childTnLst>
                                </p:cTn>
                              </p:par>
                              <p:par>
                                <p:cTn id="591" presetID="10" presetClass="entr" presetSubtype="0" fill="hold" grpId="0" nodeType="withEffect">
                                  <p:stCondLst>
                                    <p:cond delay="500"/>
                                  </p:stCondLst>
                                  <p:childTnLst>
                                    <p:set>
                                      <p:cBhvr>
                                        <p:cTn id="592" dur="1" fill="hold">
                                          <p:stCondLst>
                                            <p:cond delay="0"/>
                                          </p:stCondLst>
                                        </p:cTn>
                                        <p:tgtEl>
                                          <p:spTgt spid="38"/>
                                        </p:tgtEl>
                                        <p:attrNameLst>
                                          <p:attrName>style.visibility</p:attrName>
                                        </p:attrNameLst>
                                      </p:cBhvr>
                                      <p:to>
                                        <p:strVal val="visible"/>
                                      </p:to>
                                    </p:set>
                                    <p:animEffect transition="in" filter="fade">
                                      <p:cBhvr>
                                        <p:cTn id="593" dur="500"/>
                                        <p:tgtEl>
                                          <p:spTgt spid="38"/>
                                        </p:tgtEl>
                                      </p:cBhvr>
                                    </p:animEffect>
                                  </p:childTnLst>
                                </p:cTn>
                              </p:par>
                              <p:par>
                                <p:cTn id="594" presetID="10" presetClass="entr" presetSubtype="0" fill="hold" grpId="0" nodeType="withEffect">
                                  <p:stCondLst>
                                    <p:cond delay="500"/>
                                  </p:stCondLst>
                                  <p:childTnLst>
                                    <p:set>
                                      <p:cBhvr>
                                        <p:cTn id="595" dur="1" fill="hold">
                                          <p:stCondLst>
                                            <p:cond delay="0"/>
                                          </p:stCondLst>
                                        </p:cTn>
                                        <p:tgtEl>
                                          <p:spTgt spid="39"/>
                                        </p:tgtEl>
                                        <p:attrNameLst>
                                          <p:attrName>style.visibility</p:attrName>
                                        </p:attrNameLst>
                                      </p:cBhvr>
                                      <p:to>
                                        <p:strVal val="visible"/>
                                      </p:to>
                                    </p:set>
                                    <p:animEffect transition="in" filter="fade">
                                      <p:cBhvr>
                                        <p:cTn id="596" dur="500"/>
                                        <p:tgtEl>
                                          <p:spTgt spid="39"/>
                                        </p:tgtEl>
                                      </p:cBhvr>
                                    </p:animEffect>
                                  </p:childTnLst>
                                </p:cTn>
                              </p:par>
                              <p:par>
                                <p:cTn id="597" presetID="10" presetClass="entr" presetSubtype="0" fill="hold" grpId="0" nodeType="withEffect">
                                  <p:stCondLst>
                                    <p:cond delay="500"/>
                                  </p:stCondLst>
                                  <p:childTnLst>
                                    <p:set>
                                      <p:cBhvr>
                                        <p:cTn id="598" dur="1" fill="hold">
                                          <p:stCondLst>
                                            <p:cond delay="0"/>
                                          </p:stCondLst>
                                        </p:cTn>
                                        <p:tgtEl>
                                          <p:spTgt spid="37"/>
                                        </p:tgtEl>
                                        <p:attrNameLst>
                                          <p:attrName>style.visibility</p:attrName>
                                        </p:attrNameLst>
                                      </p:cBhvr>
                                      <p:to>
                                        <p:strVal val="visible"/>
                                      </p:to>
                                    </p:set>
                                    <p:animEffect transition="in" filter="fade">
                                      <p:cBhvr>
                                        <p:cTn id="599"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0" grpId="1"/>
      <p:bldP spid="10" grpId="2"/>
      <p:bldP spid="10" grpId="3"/>
      <p:bldP spid="10" grpId="4"/>
      <p:bldP spid="10" grpId="5"/>
      <p:bldP spid="10" grpId="6"/>
      <p:bldP spid="11" grpId="0"/>
      <p:bldP spid="11" grpId="1"/>
      <p:bldP spid="11" grpId="2"/>
      <p:bldP spid="11" grpId="3"/>
      <p:bldP spid="11" grpId="4"/>
      <p:bldP spid="11" grpId="5"/>
      <p:bldP spid="11" grpId="6"/>
      <p:bldP spid="13" grpId="0"/>
      <p:bldP spid="42" grpId="0" animBg="1"/>
      <p:bldP spid="25" grpId="0" animBg="1"/>
      <p:bldP spid="25" grpId="1" animBg="1"/>
      <p:bldP spid="25" grpId="2" animBg="1"/>
      <p:bldP spid="25" grpId="3" animBg="1"/>
      <p:bldP spid="25" grpId="4" animBg="1"/>
      <p:bldP spid="25" grpId="5" animBg="1"/>
      <p:bldP spid="25" grpId="6" animBg="1"/>
      <p:bldP spid="26" grpId="0" animBg="1"/>
      <p:bldP spid="26" grpId="1" animBg="1"/>
      <p:bldP spid="26" grpId="2" animBg="1"/>
      <p:bldP spid="26" grpId="3" animBg="1"/>
      <p:bldP spid="26" grpId="4" animBg="1"/>
      <p:bldP spid="26" grpId="5" animBg="1"/>
      <p:bldP spid="26" grpId="6" animBg="1"/>
      <p:bldP spid="27" grpId="0" animBg="1"/>
      <p:bldP spid="40" grpId="0" animBg="1"/>
      <p:bldP spid="28" grpId="0" animBg="1"/>
      <p:bldP spid="28" grpId="1" animBg="1"/>
      <p:bldP spid="28" grpId="2" animBg="1"/>
      <p:bldP spid="28" grpId="3" animBg="1"/>
      <p:bldP spid="28" grpId="4" animBg="1"/>
      <p:bldP spid="28" grpId="5" animBg="1"/>
      <p:bldP spid="28" grpId="6" animBg="1"/>
      <p:bldP spid="29" grpId="0" animBg="1"/>
      <p:bldP spid="29" grpId="1" animBg="1"/>
      <p:bldP spid="29" grpId="2" animBg="1"/>
      <p:bldP spid="29" grpId="3" animBg="1"/>
      <p:bldP spid="29" grpId="4" animBg="1"/>
      <p:bldP spid="29" grpId="5" animBg="1"/>
      <p:bldP spid="29" grpId="6" animBg="1"/>
      <p:bldP spid="30" grpId="0" animBg="1"/>
      <p:bldP spid="5" grpId="0" animBg="1"/>
      <p:bldP spid="31" grpId="0" animBg="1"/>
      <p:bldP spid="33" grpId="0" animBg="1"/>
      <p:bldP spid="32" grpId="0" animBg="1"/>
      <p:bldP spid="34" grpId="0" animBg="1"/>
      <p:bldP spid="35" grpId="0" animBg="1"/>
      <p:bldP spid="36" grpId="0" animBg="1"/>
      <p:bldP spid="37" grpId="0" animBg="1"/>
      <p:bldP spid="38" grpId="0" animBg="1"/>
      <p:bldP spid="39"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FF23D095-44B3-4BD6-AA17-507D85279692}"/>
              </a:ext>
            </a:extLst>
          </p:cNvPr>
          <p:cNvSpPr>
            <a:spLocks noGrp="1"/>
          </p:cNvSpPr>
          <p:nvPr>
            <p:ph type="title"/>
          </p:nvPr>
        </p:nvSpPr>
        <p:spPr/>
        <p:txBody>
          <a:bodyPr/>
          <a:lstStyle/>
          <a:p>
            <a:r>
              <a:rPr lang="en-GB" dirty="0"/>
              <a:t>1AS-2 Read, write and interpret additive equations</a:t>
            </a:r>
          </a:p>
        </p:txBody>
      </p:sp>
      <p:sp>
        <p:nvSpPr>
          <p:cNvPr id="7" name="Content Placeholder 2">
            <a:extLst>
              <a:ext uri="{FF2B5EF4-FFF2-40B4-BE49-F238E27FC236}">
                <a16:creationId xmlns:a16="http://schemas.microsoft.com/office/drawing/2014/main" id="{9BB62D54-5985-4BDA-A19B-6EE150724BAB}"/>
              </a:ext>
            </a:extLst>
          </p:cNvPr>
          <p:cNvSpPr txBox="1">
            <a:spLocks/>
          </p:cNvSpPr>
          <p:nvPr/>
        </p:nvSpPr>
        <p:spPr>
          <a:xfrm>
            <a:off x="6096000" y="1397442"/>
            <a:ext cx="5486401" cy="3628736"/>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1800" b="0" i="0" u="none" strike="noStrike" kern="1200" cap="none" spc="0" normalizeH="0" baseline="0" noProof="0" dirty="0">
                <a:ln>
                  <a:noFill/>
                </a:ln>
                <a:solidFill>
                  <a:srgbClr val="585858"/>
                </a:solidFill>
                <a:effectLst/>
                <a:uLnTx/>
                <a:uFillTx/>
                <a:latin typeface="Arial"/>
                <a:ea typeface="+mn-ea"/>
                <a:cs typeface="+mn-cs"/>
              </a:rPr>
              <a:t>How many flowers are in each bunch? How many flowers will there be if we </a:t>
            </a:r>
            <a:r>
              <a:rPr kumimoji="0" lang="en-GB" sz="1800" b="0" i="1" u="none" strike="noStrike" kern="1200" cap="none" spc="0" normalizeH="0" baseline="0" noProof="0" dirty="0">
                <a:ln>
                  <a:noFill/>
                </a:ln>
                <a:solidFill>
                  <a:srgbClr val="585858"/>
                </a:solidFill>
                <a:effectLst/>
                <a:uLnTx/>
                <a:uFillTx/>
                <a:latin typeface="Arial"/>
                <a:ea typeface="+mn-ea"/>
                <a:cs typeface="+mn-cs"/>
              </a:rPr>
              <a:t>combine </a:t>
            </a:r>
            <a:r>
              <a:rPr kumimoji="0" lang="en-GB" sz="1800" b="0" i="0" u="none" strike="noStrike" kern="1200" cap="none" spc="0" normalizeH="0" baseline="0" noProof="0" dirty="0">
                <a:ln>
                  <a:noFill/>
                </a:ln>
                <a:solidFill>
                  <a:srgbClr val="585858"/>
                </a:solidFill>
                <a:effectLst/>
                <a:uLnTx/>
                <a:uFillTx/>
                <a:latin typeface="Arial"/>
                <a:ea typeface="+mn-ea"/>
                <a:cs typeface="+mn-cs"/>
              </a:rPr>
              <a:t>the bunches?</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1800" b="0" i="0" u="none" strike="noStrike" kern="1200" cap="none" spc="0" normalizeH="0" baseline="0" noProof="0" dirty="0">
                <a:ln>
                  <a:noFill/>
                </a:ln>
                <a:solidFill>
                  <a:srgbClr val="585858"/>
                </a:solidFill>
                <a:effectLst/>
                <a:uLnTx/>
                <a:uFillTx/>
                <a:latin typeface="Arial"/>
                <a:ea typeface="+mn-ea"/>
                <a:cs typeface="+mn-cs"/>
              </a:rPr>
              <a:t>What </a:t>
            </a:r>
            <a:r>
              <a:rPr kumimoji="0" lang="en-GB" sz="1800" b="0" i="1" u="none" strike="noStrike" kern="1200" cap="none" spc="0" normalizeH="0" baseline="0" noProof="0" dirty="0">
                <a:ln>
                  <a:noFill/>
                </a:ln>
                <a:solidFill>
                  <a:srgbClr val="585858"/>
                </a:solidFill>
                <a:effectLst/>
                <a:uLnTx/>
                <a:uFillTx/>
                <a:latin typeface="Arial"/>
                <a:ea typeface="+mn-ea"/>
                <a:cs typeface="+mn-cs"/>
              </a:rPr>
              <a:t>equation </a:t>
            </a:r>
            <a:r>
              <a:rPr kumimoji="0" lang="en-GB" sz="1800" b="0" i="0" u="none" strike="noStrike" kern="1200" cap="none" spc="0" normalizeH="0" baseline="0" noProof="0" dirty="0">
                <a:ln>
                  <a:noFill/>
                </a:ln>
                <a:solidFill>
                  <a:srgbClr val="585858"/>
                </a:solidFill>
                <a:effectLst/>
                <a:uLnTx/>
                <a:uFillTx/>
                <a:latin typeface="Arial"/>
                <a:ea typeface="+mn-ea"/>
                <a:cs typeface="+mn-cs"/>
              </a:rPr>
              <a:t>could we write to show this?</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1800" b="0" i="0" u="none" strike="noStrike" kern="1200" cap="none" spc="0" normalizeH="0" baseline="0" noProof="0" dirty="0">
                <a:ln>
                  <a:noFill/>
                </a:ln>
                <a:solidFill>
                  <a:srgbClr val="585858"/>
                </a:solidFill>
                <a:effectLst/>
                <a:uLnTx/>
                <a:uFillTx/>
                <a:latin typeface="Arial"/>
                <a:ea typeface="+mn-ea"/>
                <a:cs typeface="+mn-cs"/>
              </a:rPr>
              <a:t>What symbols will we need in our equation? Can you make the </a:t>
            </a:r>
            <a:r>
              <a:rPr kumimoji="0" lang="en-GB" sz="1800" b="0" i="1" u="none" strike="noStrike" kern="1200" cap="none" spc="0" normalizeH="0" baseline="0" noProof="0" dirty="0">
                <a:ln>
                  <a:noFill/>
                </a:ln>
                <a:solidFill>
                  <a:srgbClr val="585858"/>
                </a:solidFill>
                <a:effectLst/>
                <a:uLnTx/>
                <a:uFillTx/>
                <a:latin typeface="Arial"/>
                <a:ea typeface="+mn-ea"/>
                <a:cs typeface="+mn-cs"/>
              </a:rPr>
              <a:t>equals </a:t>
            </a:r>
            <a:r>
              <a:rPr kumimoji="0" lang="en-GB" sz="1800" b="0" i="0" u="none" strike="noStrike" kern="1200" cap="none" spc="0" normalizeH="0" baseline="0" noProof="0" dirty="0">
                <a:ln>
                  <a:noFill/>
                </a:ln>
                <a:solidFill>
                  <a:srgbClr val="585858"/>
                </a:solidFill>
                <a:effectLst/>
                <a:uLnTx/>
                <a:uFillTx/>
                <a:latin typeface="Arial"/>
                <a:ea typeface="+mn-ea"/>
                <a:cs typeface="+mn-cs"/>
              </a:rPr>
              <a:t>sign with your fingers and remember to say </a:t>
            </a:r>
            <a:r>
              <a:rPr kumimoji="0" lang="en-GB" sz="1800" b="0" i="1" u="none" strike="noStrike" kern="1200" cap="none" spc="0" normalizeH="0" baseline="0" noProof="0" dirty="0">
                <a:ln>
                  <a:noFill/>
                </a:ln>
                <a:solidFill>
                  <a:srgbClr val="585858"/>
                </a:solidFill>
                <a:effectLst/>
                <a:uLnTx/>
                <a:uFillTx/>
                <a:latin typeface="Arial"/>
                <a:ea typeface="+mn-ea"/>
                <a:cs typeface="+mn-cs"/>
              </a:rPr>
              <a:t>is equal to </a:t>
            </a:r>
            <a:r>
              <a:rPr kumimoji="0" lang="en-GB" sz="1800" b="0" i="0" u="none" strike="noStrike" kern="1200" cap="none" spc="0" normalizeH="0" baseline="0" noProof="0" dirty="0">
                <a:ln>
                  <a:noFill/>
                </a:ln>
                <a:solidFill>
                  <a:srgbClr val="585858"/>
                </a:solidFill>
                <a:effectLst/>
                <a:uLnTx/>
                <a:uFillTx/>
                <a:latin typeface="Arial"/>
                <a:ea typeface="+mn-ea"/>
                <a:cs typeface="+mn-cs"/>
              </a:rPr>
              <a:t>when you see it?</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1800" b="0" i="0" u="none" strike="noStrike" kern="1200" cap="none" spc="0" normalizeH="0" baseline="0" noProof="0" dirty="0">
                <a:ln>
                  <a:noFill/>
                </a:ln>
                <a:solidFill>
                  <a:srgbClr val="585858"/>
                </a:solidFill>
                <a:effectLst/>
                <a:uLnTx/>
                <a:uFillTx/>
                <a:latin typeface="Arial"/>
                <a:ea typeface="+mn-ea"/>
                <a:cs typeface="+mn-cs"/>
              </a:rPr>
              <a:t>Can you describe what each number means? </a:t>
            </a: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0" marR="0" lvl="0" indent="0"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None/>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0" marR="0" lvl="0" indent="0"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None/>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p:txBody>
      </p:sp>
      <p:pic>
        <p:nvPicPr>
          <p:cNvPr id="41" name="Picture 40">
            <a:extLst>
              <a:ext uri="{FF2B5EF4-FFF2-40B4-BE49-F238E27FC236}">
                <a16:creationId xmlns:a16="http://schemas.microsoft.com/office/drawing/2014/main" id="{1995A391-6C91-4EAD-9720-27AC323E57F1}"/>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4089760" y="1689314"/>
            <a:ext cx="1377786" cy="2819405"/>
          </a:xfrm>
          <a:prstGeom prst="rect">
            <a:avLst/>
          </a:prstGeom>
        </p:spPr>
      </p:pic>
      <p:pic>
        <p:nvPicPr>
          <p:cNvPr id="43" name="Picture 42">
            <a:extLst>
              <a:ext uri="{FF2B5EF4-FFF2-40B4-BE49-F238E27FC236}">
                <a16:creationId xmlns:a16="http://schemas.microsoft.com/office/drawing/2014/main" id="{D2E5B979-4AD2-4B07-B070-EC41E2C7EC86}"/>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b="-898"/>
          <a:stretch/>
        </p:blipFill>
        <p:spPr>
          <a:xfrm>
            <a:off x="594008" y="1568436"/>
            <a:ext cx="2698166" cy="2812981"/>
          </a:xfrm>
          <a:prstGeom prst="rect">
            <a:avLst/>
          </a:prstGeom>
        </p:spPr>
      </p:pic>
      <p:sp>
        <p:nvSpPr>
          <p:cNvPr id="2" name="TextBox 19">
            <a:extLst>
              <a:ext uri="{FF2B5EF4-FFF2-40B4-BE49-F238E27FC236}">
                <a16:creationId xmlns:a16="http://schemas.microsoft.com/office/drawing/2014/main" id="{6FCDBF5C-C79F-4EB0-860A-B8EC1789A4B7}"/>
              </a:ext>
            </a:extLst>
          </p:cNvPr>
          <p:cNvSpPr txBox="1"/>
          <p:nvPr/>
        </p:nvSpPr>
        <p:spPr>
          <a:xfrm>
            <a:off x="6096000" y="4348300"/>
            <a:ext cx="5486401" cy="1366528"/>
          </a:xfrm>
          <a:prstGeom prst="rect">
            <a:avLst/>
          </a:prstGeom>
          <a:solidFill>
            <a:schemeClr val="accent2"/>
          </a:solidFill>
          <a:ln w="12700">
            <a:noFill/>
          </a:ln>
        </p:spPr>
        <p:txBody>
          <a:bodyPr wrap="square" rtlCol="0">
            <a:spAutoFit/>
          </a:bodyPr>
          <a:lstStyle>
            <a:defPPr>
              <a:defRPr lang="en-GB"/>
            </a:defPPr>
            <a:lvl1pPr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1pPr>
            <a:lvl2pPr marL="4572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2pPr>
            <a:lvl3pPr marL="9144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3pPr>
            <a:lvl4pPr marL="13716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4pPr>
            <a:lvl5pPr marL="18288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5pPr>
            <a:lvl6pPr marL="2286000" algn="l" defTabSz="914400" rtl="0" eaLnBrk="1" latinLnBrk="0" hangingPunct="1">
              <a:defRPr sz="2800" kern="1200">
                <a:solidFill>
                  <a:schemeClr val="tx1"/>
                </a:solidFill>
                <a:latin typeface="Arial" panose="020B0604020202020204" pitchFamily="34" charset="0"/>
                <a:ea typeface="+mn-ea"/>
                <a:cs typeface="+mn-cs"/>
              </a:defRPr>
            </a:lvl6pPr>
            <a:lvl7pPr marL="2743200" algn="l" defTabSz="914400" rtl="0" eaLnBrk="1" latinLnBrk="0" hangingPunct="1">
              <a:defRPr sz="2800" kern="1200">
                <a:solidFill>
                  <a:schemeClr val="tx1"/>
                </a:solidFill>
                <a:latin typeface="Arial" panose="020B0604020202020204" pitchFamily="34" charset="0"/>
                <a:ea typeface="+mn-ea"/>
                <a:cs typeface="+mn-cs"/>
              </a:defRPr>
            </a:lvl7pPr>
            <a:lvl8pPr marL="3200400" algn="l" defTabSz="914400" rtl="0" eaLnBrk="1" latinLnBrk="0" hangingPunct="1">
              <a:defRPr sz="2800" kern="1200">
                <a:solidFill>
                  <a:schemeClr val="tx1"/>
                </a:solidFill>
                <a:latin typeface="Arial" panose="020B0604020202020204" pitchFamily="34" charset="0"/>
                <a:ea typeface="+mn-ea"/>
                <a:cs typeface="+mn-cs"/>
              </a:defRPr>
            </a:lvl8pPr>
            <a:lvl9pPr marL="3657600" algn="l" defTabSz="914400" rtl="0" eaLnBrk="1" latinLnBrk="0" hangingPunct="1">
              <a:defRPr sz="2800" kern="1200">
                <a:solidFill>
                  <a:schemeClr val="tx1"/>
                </a:solidFill>
                <a:latin typeface="Arial" panose="020B0604020202020204" pitchFamily="34" charset="0"/>
                <a:ea typeface="+mn-ea"/>
                <a:cs typeface="+mn-cs"/>
              </a:defRPr>
            </a:lvl9p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US" sz="1800" b="0" i="1" u="none" strike="noStrike" kern="1200" cap="none" spc="0" normalizeH="0" baseline="0" noProof="0" dirty="0">
                <a:ln>
                  <a:noFill/>
                </a:ln>
                <a:solidFill>
                  <a:schemeClr val="bg2"/>
                </a:solidFill>
                <a:effectLst/>
                <a:uLnTx/>
                <a:uFillTx/>
                <a:latin typeface="Arial" panose="020B0604020202020204" pitchFamily="34" charset="0"/>
                <a:ea typeface="+mn-ea"/>
                <a:cs typeface="+mn-cs"/>
              </a:rPr>
              <a:t>We can write 5 plus 2 is equal to 7.</a:t>
            </a:r>
          </a:p>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US" sz="1800" b="0" i="1" u="none" strike="noStrike" kern="1200" cap="none" spc="0" normalizeH="0" baseline="0" noProof="0" dirty="0">
                <a:ln>
                  <a:noFill/>
                </a:ln>
                <a:solidFill>
                  <a:schemeClr val="bg2"/>
                </a:solidFill>
                <a:effectLst/>
                <a:uLnTx/>
                <a:uFillTx/>
                <a:latin typeface="Arial" panose="020B0604020202020204" pitchFamily="34" charset="0"/>
                <a:ea typeface="+mn-ea"/>
                <a:cs typeface="+mn-cs"/>
              </a:rPr>
              <a:t> The 5 represents the number of flowers in 1 bunch.</a:t>
            </a:r>
          </a:p>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US" sz="1800" b="0" i="1" u="none" strike="noStrike" kern="1200" cap="none" spc="0" normalizeH="0" baseline="0" noProof="0" dirty="0">
                <a:ln>
                  <a:noFill/>
                </a:ln>
                <a:solidFill>
                  <a:schemeClr val="bg2"/>
                </a:solidFill>
                <a:effectLst/>
                <a:uLnTx/>
                <a:uFillTx/>
                <a:latin typeface="Arial" panose="020B0604020202020204" pitchFamily="34" charset="0"/>
                <a:ea typeface="+mn-ea"/>
                <a:cs typeface="+mn-cs"/>
              </a:rPr>
              <a:t>The 2 represents the number in the other bunch.</a:t>
            </a:r>
          </a:p>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US" sz="1800" b="0" i="1" u="none" strike="noStrike" kern="1200" cap="none" spc="0" normalizeH="0" baseline="0" noProof="0" dirty="0">
                <a:ln>
                  <a:noFill/>
                </a:ln>
                <a:solidFill>
                  <a:schemeClr val="bg2"/>
                </a:solidFill>
                <a:effectLst/>
                <a:uLnTx/>
                <a:uFillTx/>
                <a:latin typeface="Arial" panose="020B0604020202020204" pitchFamily="34" charset="0"/>
                <a:ea typeface="+mn-ea"/>
                <a:cs typeface="+mn-cs"/>
              </a:rPr>
              <a:t>The 7 represents the total number of flowers.</a:t>
            </a:r>
            <a:endParaRPr kumimoji="0" lang="en-GB" sz="2000" b="0" i="1" u="none" strike="noStrike" kern="1200" cap="none" spc="0" normalizeH="0" baseline="0" noProof="0" dirty="0">
              <a:ln>
                <a:noFill/>
              </a:ln>
              <a:solidFill>
                <a:schemeClr val="bg2"/>
              </a:solidFill>
              <a:effectLst/>
              <a:uLnTx/>
              <a:uFillTx/>
              <a:latin typeface="Arial" panose="020B0604020202020204" pitchFamily="34" charset="0"/>
              <a:ea typeface="+mn-ea"/>
              <a:cs typeface="+mn-cs"/>
            </a:endParaRPr>
          </a:p>
        </p:txBody>
      </p:sp>
      <p:sp>
        <p:nvSpPr>
          <p:cNvPr id="6" name="TextBox 5">
            <a:extLst>
              <a:ext uri="{FF2B5EF4-FFF2-40B4-BE49-F238E27FC236}">
                <a16:creationId xmlns:a16="http://schemas.microsoft.com/office/drawing/2014/main" id="{9625EA91-E8D5-4E7F-93B9-112EF8EEC074}"/>
              </a:ext>
            </a:extLst>
          </p:cNvPr>
          <p:cNvSpPr txBox="1"/>
          <p:nvPr/>
        </p:nvSpPr>
        <p:spPr bwMode="auto">
          <a:xfrm>
            <a:off x="2258607" y="4777349"/>
            <a:ext cx="720080" cy="461665"/>
          </a:xfrm>
          <a:prstGeom prst="rect">
            <a:avLst/>
          </a:prstGeom>
          <a:solidFill>
            <a:schemeClr val="bg1"/>
          </a:solidFill>
          <a:ln>
            <a:noFill/>
          </a:ln>
          <a:extLs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US" sz="24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5</a:t>
            </a:r>
            <a:endParaRPr kumimoji="0" lang="en-GB" sz="24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endParaRPr>
          </a:p>
        </p:txBody>
      </p:sp>
      <p:sp>
        <p:nvSpPr>
          <p:cNvPr id="8" name="TextBox 7">
            <a:extLst>
              <a:ext uri="{FF2B5EF4-FFF2-40B4-BE49-F238E27FC236}">
                <a16:creationId xmlns:a16="http://schemas.microsoft.com/office/drawing/2014/main" id="{A9E376C1-BF06-420D-82F8-AEFDD5BCDC19}"/>
              </a:ext>
            </a:extLst>
          </p:cNvPr>
          <p:cNvSpPr txBox="1"/>
          <p:nvPr/>
        </p:nvSpPr>
        <p:spPr bwMode="auto">
          <a:xfrm>
            <a:off x="3122607" y="4777349"/>
            <a:ext cx="720080" cy="461665"/>
          </a:xfrm>
          <a:prstGeom prst="rect">
            <a:avLst/>
          </a:prstGeom>
          <a:solidFill>
            <a:schemeClr val="bg1"/>
          </a:solidFill>
          <a:ln>
            <a:noFill/>
          </a:ln>
          <a:extLs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US" sz="24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2</a:t>
            </a:r>
            <a:endParaRPr kumimoji="0" lang="en-GB" sz="24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endParaRPr>
          </a:p>
        </p:txBody>
      </p:sp>
      <p:sp>
        <p:nvSpPr>
          <p:cNvPr id="9" name="TextBox 8">
            <a:extLst>
              <a:ext uri="{FF2B5EF4-FFF2-40B4-BE49-F238E27FC236}">
                <a16:creationId xmlns:a16="http://schemas.microsoft.com/office/drawing/2014/main" id="{98105EC2-57C5-402B-BB8D-A59B5D13A4BB}"/>
              </a:ext>
            </a:extLst>
          </p:cNvPr>
          <p:cNvSpPr txBox="1"/>
          <p:nvPr/>
        </p:nvSpPr>
        <p:spPr bwMode="auto">
          <a:xfrm>
            <a:off x="2690607" y="4777349"/>
            <a:ext cx="720080" cy="461665"/>
          </a:xfrm>
          <a:prstGeom prst="rect">
            <a:avLst/>
          </a:prstGeom>
          <a:solidFill>
            <a:schemeClr val="bg1"/>
          </a:solidFill>
          <a:ln>
            <a:noFill/>
          </a:ln>
          <a:extLs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a:t>
            </a:r>
          </a:p>
        </p:txBody>
      </p:sp>
      <p:sp>
        <p:nvSpPr>
          <p:cNvPr id="12" name="TextBox 11">
            <a:extLst>
              <a:ext uri="{FF2B5EF4-FFF2-40B4-BE49-F238E27FC236}">
                <a16:creationId xmlns:a16="http://schemas.microsoft.com/office/drawing/2014/main" id="{0462FB93-C24C-4221-A1FD-EF89793F096D}"/>
              </a:ext>
            </a:extLst>
          </p:cNvPr>
          <p:cNvSpPr txBox="1"/>
          <p:nvPr/>
        </p:nvSpPr>
        <p:spPr bwMode="auto">
          <a:xfrm>
            <a:off x="3698767" y="4777349"/>
            <a:ext cx="434150" cy="461665"/>
          </a:xfrm>
          <a:prstGeom prst="rect">
            <a:avLst/>
          </a:prstGeom>
          <a:solidFill>
            <a:schemeClr val="bg1"/>
          </a:solidFill>
          <a:ln>
            <a:noFill/>
          </a:ln>
          <a:extLs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a:t>
            </a:r>
          </a:p>
        </p:txBody>
      </p:sp>
      <p:sp>
        <p:nvSpPr>
          <p:cNvPr id="14" name="TextBox 13">
            <a:extLst>
              <a:ext uri="{FF2B5EF4-FFF2-40B4-BE49-F238E27FC236}">
                <a16:creationId xmlns:a16="http://schemas.microsoft.com/office/drawing/2014/main" id="{BDD9EB24-53D0-4FCB-B6B8-4DEECC491C65}"/>
              </a:ext>
            </a:extLst>
          </p:cNvPr>
          <p:cNvSpPr txBox="1"/>
          <p:nvPr/>
        </p:nvSpPr>
        <p:spPr bwMode="auto">
          <a:xfrm>
            <a:off x="4128713" y="4777349"/>
            <a:ext cx="434150" cy="461665"/>
          </a:xfrm>
          <a:prstGeom prst="rect">
            <a:avLst/>
          </a:prstGeom>
          <a:solidFill>
            <a:schemeClr val="bg1"/>
          </a:solidFill>
          <a:ln>
            <a:noFill/>
          </a:ln>
          <a:extLs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US" sz="24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7</a:t>
            </a:r>
            <a:endParaRPr kumimoji="0" lang="en-GB" sz="24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endParaRPr>
          </a:p>
        </p:txBody>
      </p:sp>
    </p:spTree>
    <p:extLst>
      <p:ext uri="{BB962C8B-B14F-4D97-AF65-F5344CB8AC3E}">
        <p14:creationId xmlns:p14="http://schemas.microsoft.com/office/powerpoint/2010/main" val="30292128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8DC697D-6EC0-42C8-9B8E-F80129EA20B5}"/>
              </a:ext>
            </a:extLst>
          </p:cNvPr>
          <p:cNvSpPr>
            <a:spLocks noGrp="1"/>
          </p:cNvSpPr>
          <p:nvPr>
            <p:ph type="title"/>
          </p:nvPr>
        </p:nvSpPr>
        <p:spPr/>
        <p:txBody>
          <a:bodyPr/>
          <a:lstStyle/>
          <a:p>
            <a:r>
              <a:rPr lang="en-GB" dirty="0"/>
              <a:t>1AS-2 Read, write and interpret additive equations</a:t>
            </a:r>
          </a:p>
        </p:txBody>
      </p:sp>
      <p:pic>
        <p:nvPicPr>
          <p:cNvPr id="4" name="Picture 3">
            <a:extLst>
              <a:ext uri="{FF2B5EF4-FFF2-40B4-BE49-F238E27FC236}">
                <a16:creationId xmlns:a16="http://schemas.microsoft.com/office/drawing/2014/main" id="{1BF7E516-04D0-47F9-BB1A-DFDF9494FBE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42659" y="1493780"/>
            <a:ext cx="4090058" cy="2429096"/>
          </a:xfrm>
          <a:prstGeom prst="rect">
            <a:avLst/>
          </a:prstGeom>
        </p:spPr>
      </p:pic>
      <p:sp>
        <p:nvSpPr>
          <p:cNvPr id="30" name="TextBox 29">
            <a:extLst>
              <a:ext uri="{FF2B5EF4-FFF2-40B4-BE49-F238E27FC236}">
                <a16:creationId xmlns:a16="http://schemas.microsoft.com/office/drawing/2014/main" id="{B40B1091-ECF8-4C0F-9CE4-34568F19CB27}"/>
              </a:ext>
            </a:extLst>
          </p:cNvPr>
          <p:cNvSpPr txBox="1"/>
          <p:nvPr/>
        </p:nvSpPr>
        <p:spPr bwMode="auto">
          <a:xfrm>
            <a:off x="652925" y="4710834"/>
            <a:ext cx="720080" cy="461665"/>
          </a:xfrm>
          <a:prstGeom prst="rect">
            <a:avLst/>
          </a:prstGeom>
          <a:solidFill>
            <a:schemeClr val="bg1"/>
          </a:solidFill>
          <a:ln>
            <a:noFill/>
          </a:ln>
          <a:extLs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3</a:t>
            </a:r>
          </a:p>
        </p:txBody>
      </p:sp>
      <p:sp>
        <p:nvSpPr>
          <p:cNvPr id="31" name="TextBox 30">
            <a:extLst>
              <a:ext uri="{FF2B5EF4-FFF2-40B4-BE49-F238E27FC236}">
                <a16:creationId xmlns:a16="http://schemas.microsoft.com/office/drawing/2014/main" id="{92B23887-B04E-4059-8E6E-7E72DBDE71AD}"/>
              </a:ext>
            </a:extLst>
          </p:cNvPr>
          <p:cNvSpPr txBox="1"/>
          <p:nvPr/>
        </p:nvSpPr>
        <p:spPr bwMode="auto">
          <a:xfrm>
            <a:off x="1516925" y="4710834"/>
            <a:ext cx="720080" cy="461665"/>
          </a:xfrm>
          <a:prstGeom prst="rect">
            <a:avLst/>
          </a:prstGeom>
          <a:solidFill>
            <a:schemeClr val="bg1"/>
          </a:solidFill>
          <a:ln>
            <a:noFill/>
          </a:ln>
          <a:extLs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3</a:t>
            </a:r>
          </a:p>
        </p:txBody>
      </p:sp>
      <p:sp>
        <p:nvSpPr>
          <p:cNvPr id="32" name="TextBox 31">
            <a:extLst>
              <a:ext uri="{FF2B5EF4-FFF2-40B4-BE49-F238E27FC236}">
                <a16:creationId xmlns:a16="http://schemas.microsoft.com/office/drawing/2014/main" id="{30E3385D-46EA-4EA4-993A-1C402EC45F96}"/>
              </a:ext>
            </a:extLst>
          </p:cNvPr>
          <p:cNvSpPr txBox="1"/>
          <p:nvPr/>
        </p:nvSpPr>
        <p:spPr bwMode="auto">
          <a:xfrm>
            <a:off x="1084925" y="4710834"/>
            <a:ext cx="720080" cy="461665"/>
          </a:xfrm>
          <a:prstGeom prst="rect">
            <a:avLst/>
          </a:prstGeom>
          <a:solidFill>
            <a:schemeClr val="bg1"/>
          </a:solidFill>
          <a:ln>
            <a:noFill/>
          </a:ln>
          <a:extLs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a:t>
            </a:r>
          </a:p>
        </p:txBody>
      </p:sp>
      <p:sp>
        <p:nvSpPr>
          <p:cNvPr id="33" name="TextBox 32">
            <a:extLst>
              <a:ext uri="{FF2B5EF4-FFF2-40B4-BE49-F238E27FC236}">
                <a16:creationId xmlns:a16="http://schemas.microsoft.com/office/drawing/2014/main" id="{AF7BB0A3-0033-475D-ABC0-F1D133274CED}"/>
              </a:ext>
            </a:extLst>
          </p:cNvPr>
          <p:cNvSpPr txBox="1"/>
          <p:nvPr/>
        </p:nvSpPr>
        <p:spPr bwMode="auto">
          <a:xfrm>
            <a:off x="652925" y="5491855"/>
            <a:ext cx="720080" cy="461665"/>
          </a:xfrm>
          <a:prstGeom prst="rect">
            <a:avLst/>
          </a:prstGeom>
          <a:solidFill>
            <a:schemeClr val="bg1"/>
          </a:solidFill>
          <a:ln>
            <a:noFill/>
          </a:ln>
          <a:extLs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5</a:t>
            </a:r>
          </a:p>
        </p:txBody>
      </p:sp>
      <p:sp>
        <p:nvSpPr>
          <p:cNvPr id="35" name="TextBox 34">
            <a:extLst>
              <a:ext uri="{FF2B5EF4-FFF2-40B4-BE49-F238E27FC236}">
                <a16:creationId xmlns:a16="http://schemas.microsoft.com/office/drawing/2014/main" id="{B6F55F9E-64C9-4A32-AF0B-D3DF50947629}"/>
              </a:ext>
            </a:extLst>
          </p:cNvPr>
          <p:cNvSpPr txBox="1"/>
          <p:nvPr/>
        </p:nvSpPr>
        <p:spPr bwMode="auto">
          <a:xfrm>
            <a:off x="1084925" y="5491855"/>
            <a:ext cx="720080" cy="461665"/>
          </a:xfrm>
          <a:prstGeom prst="rect">
            <a:avLst/>
          </a:prstGeom>
          <a:solidFill>
            <a:schemeClr val="bg1"/>
          </a:solidFill>
          <a:ln>
            <a:noFill/>
          </a:ln>
          <a:extLs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a:t>
            </a:r>
          </a:p>
        </p:txBody>
      </p:sp>
      <p:sp>
        <p:nvSpPr>
          <p:cNvPr id="36" name="TextBox 35">
            <a:extLst>
              <a:ext uri="{FF2B5EF4-FFF2-40B4-BE49-F238E27FC236}">
                <a16:creationId xmlns:a16="http://schemas.microsoft.com/office/drawing/2014/main" id="{29908858-5114-4C7D-9679-2C27591BE6BB}"/>
              </a:ext>
            </a:extLst>
          </p:cNvPr>
          <p:cNvSpPr txBox="1"/>
          <p:nvPr/>
        </p:nvSpPr>
        <p:spPr bwMode="auto">
          <a:xfrm>
            <a:off x="3501767" y="4720938"/>
            <a:ext cx="720080" cy="461665"/>
          </a:xfrm>
          <a:prstGeom prst="rect">
            <a:avLst/>
          </a:prstGeom>
          <a:solidFill>
            <a:schemeClr val="bg1"/>
          </a:solidFill>
          <a:ln>
            <a:noFill/>
          </a:ln>
          <a:extLs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4</a:t>
            </a:r>
          </a:p>
        </p:txBody>
      </p:sp>
      <p:sp>
        <p:nvSpPr>
          <p:cNvPr id="37" name="TextBox 36">
            <a:extLst>
              <a:ext uri="{FF2B5EF4-FFF2-40B4-BE49-F238E27FC236}">
                <a16:creationId xmlns:a16="http://schemas.microsoft.com/office/drawing/2014/main" id="{AEC38E28-3286-45F6-A7C6-7C41BB8B8C33}"/>
              </a:ext>
            </a:extLst>
          </p:cNvPr>
          <p:cNvSpPr txBox="1"/>
          <p:nvPr/>
        </p:nvSpPr>
        <p:spPr bwMode="auto">
          <a:xfrm>
            <a:off x="4365767" y="4720938"/>
            <a:ext cx="720080" cy="461665"/>
          </a:xfrm>
          <a:prstGeom prst="rect">
            <a:avLst/>
          </a:prstGeom>
          <a:solidFill>
            <a:schemeClr val="bg1"/>
          </a:solidFill>
          <a:ln>
            <a:noFill/>
          </a:ln>
          <a:extLs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3</a:t>
            </a:r>
          </a:p>
        </p:txBody>
      </p:sp>
      <p:sp>
        <p:nvSpPr>
          <p:cNvPr id="38" name="TextBox 37">
            <a:extLst>
              <a:ext uri="{FF2B5EF4-FFF2-40B4-BE49-F238E27FC236}">
                <a16:creationId xmlns:a16="http://schemas.microsoft.com/office/drawing/2014/main" id="{775C00EF-D64E-4984-BDE1-ACE31AA01CF1}"/>
              </a:ext>
            </a:extLst>
          </p:cNvPr>
          <p:cNvSpPr txBox="1"/>
          <p:nvPr/>
        </p:nvSpPr>
        <p:spPr bwMode="auto">
          <a:xfrm>
            <a:off x="3933767" y="4720938"/>
            <a:ext cx="720080" cy="461665"/>
          </a:xfrm>
          <a:prstGeom prst="rect">
            <a:avLst/>
          </a:prstGeom>
          <a:solidFill>
            <a:schemeClr val="bg1"/>
          </a:solidFill>
          <a:ln>
            <a:noFill/>
          </a:ln>
          <a:extLs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a:t>
            </a:r>
          </a:p>
        </p:txBody>
      </p:sp>
      <p:sp>
        <p:nvSpPr>
          <p:cNvPr id="39" name="TextBox 38">
            <a:extLst>
              <a:ext uri="{FF2B5EF4-FFF2-40B4-BE49-F238E27FC236}">
                <a16:creationId xmlns:a16="http://schemas.microsoft.com/office/drawing/2014/main" id="{FDEA8848-73EF-4B99-A698-2FF6CF6E24CD}"/>
              </a:ext>
            </a:extLst>
          </p:cNvPr>
          <p:cNvSpPr txBox="1"/>
          <p:nvPr/>
        </p:nvSpPr>
        <p:spPr bwMode="auto">
          <a:xfrm>
            <a:off x="2093085" y="4710834"/>
            <a:ext cx="434150" cy="461665"/>
          </a:xfrm>
          <a:prstGeom prst="rect">
            <a:avLst/>
          </a:prstGeom>
          <a:solidFill>
            <a:schemeClr val="bg1"/>
          </a:solidFill>
          <a:ln>
            <a:noFill/>
          </a:ln>
          <a:extLs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a:t>
            </a:r>
          </a:p>
        </p:txBody>
      </p:sp>
      <p:sp>
        <p:nvSpPr>
          <p:cNvPr id="40" name="TextBox 39">
            <a:extLst>
              <a:ext uri="{FF2B5EF4-FFF2-40B4-BE49-F238E27FC236}">
                <a16:creationId xmlns:a16="http://schemas.microsoft.com/office/drawing/2014/main" id="{122EF9D0-6878-4E3D-963A-DBBCAB8C75FD}"/>
              </a:ext>
            </a:extLst>
          </p:cNvPr>
          <p:cNvSpPr txBox="1"/>
          <p:nvPr/>
        </p:nvSpPr>
        <p:spPr bwMode="auto">
          <a:xfrm>
            <a:off x="2523031" y="4710834"/>
            <a:ext cx="434150" cy="461665"/>
          </a:xfrm>
          <a:prstGeom prst="rect">
            <a:avLst/>
          </a:prstGeom>
          <a:solidFill>
            <a:schemeClr val="bg1"/>
          </a:solidFill>
          <a:ln>
            <a:noFill/>
          </a:ln>
          <a:extLs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6</a:t>
            </a:r>
          </a:p>
        </p:txBody>
      </p:sp>
      <p:sp>
        <p:nvSpPr>
          <p:cNvPr id="41" name="TextBox 40">
            <a:extLst>
              <a:ext uri="{FF2B5EF4-FFF2-40B4-BE49-F238E27FC236}">
                <a16:creationId xmlns:a16="http://schemas.microsoft.com/office/drawing/2014/main" id="{DB346E30-D0F3-4B00-81A0-DF4BF39464A5}"/>
              </a:ext>
            </a:extLst>
          </p:cNvPr>
          <p:cNvSpPr txBox="1"/>
          <p:nvPr/>
        </p:nvSpPr>
        <p:spPr bwMode="auto">
          <a:xfrm>
            <a:off x="2093085" y="5491855"/>
            <a:ext cx="434150" cy="461665"/>
          </a:xfrm>
          <a:prstGeom prst="rect">
            <a:avLst/>
          </a:prstGeom>
          <a:solidFill>
            <a:schemeClr val="bg1"/>
          </a:solidFill>
          <a:ln>
            <a:noFill/>
          </a:ln>
          <a:extLs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a:t>
            </a:r>
          </a:p>
        </p:txBody>
      </p:sp>
      <p:sp>
        <p:nvSpPr>
          <p:cNvPr id="42" name="TextBox 41">
            <a:extLst>
              <a:ext uri="{FF2B5EF4-FFF2-40B4-BE49-F238E27FC236}">
                <a16:creationId xmlns:a16="http://schemas.microsoft.com/office/drawing/2014/main" id="{1BBCFE12-70A9-4003-B0B6-E2C2FD0ECF46}"/>
              </a:ext>
            </a:extLst>
          </p:cNvPr>
          <p:cNvSpPr txBox="1"/>
          <p:nvPr/>
        </p:nvSpPr>
        <p:spPr bwMode="auto">
          <a:xfrm>
            <a:off x="2523031" y="5491855"/>
            <a:ext cx="434150" cy="461665"/>
          </a:xfrm>
          <a:prstGeom prst="rect">
            <a:avLst/>
          </a:prstGeom>
          <a:solidFill>
            <a:schemeClr val="bg1"/>
          </a:solidFill>
          <a:ln>
            <a:noFill/>
          </a:ln>
          <a:extLs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1</a:t>
            </a:r>
          </a:p>
        </p:txBody>
      </p:sp>
      <p:sp>
        <p:nvSpPr>
          <p:cNvPr id="43" name="TextBox 42">
            <a:extLst>
              <a:ext uri="{FF2B5EF4-FFF2-40B4-BE49-F238E27FC236}">
                <a16:creationId xmlns:a16="http://schemas.microsoft.com/office/drawing/2014/main" id="{D590DF09-F01C-4743-81F0-D33F47FDCC9B}"/>
              </a:ext>
            </a:extLst>
          </p:cNvPr>
          <p:cNvSpPr txBox="1"/>
          <p:nvPr/>
        </p:nvSpPr>
        <p:spPr bwMode="auto">
          <a:xfrm>
            <a:off x="4941927" y="4720938"/>
            <a:ext cx="434150" cy="461665"/>
          </a:xfrm>
          <a:prstGeom prst="rect">
            <a:avLst/>
          </a:prstGeom>
          <a:solidFill>
            <a:schemeClr val="bg1"/>
          </a:solidFill>
          <a:ln>
            <a:noFill/>
          </a:ln>
          <a:extLs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a:t>
            </a:r>
          </a:p>
        </p:txBody>
      </p:sp>
      <p:sp>
        <p:nvSpPr>
          <p:cNvPr id="44" name="TextBox 43">
            <a:extLst>
              <a:ext uri="{FF2B5EF4-FFF2-40B4-BE49-F238E27FC236}">
                <a16:creationId xmlns:a16="http://schemas.microsoft.com/office/drawing/2014/main" id="{3E920DE9-1329-469A-8696-FD86E7552350}"/>
              </a:ext>
            </a:extLst>
          </p:cNvPr>
          <p:cNvSpPr txBox="1"/>
          <p:nvPr/>
        </p:nvSpPr>
        <p:spPr bwMode="auto">
          <a:xfrm>
            <a:off x="5371873" y="4720938"/>
            <a:ext cx="434150" cy="461665"/>
          </a:xfrm>
          <a:prstGeom prst="rect">
            <a:avLst/>
          </a:prstGeom>
          <a:solidFill>
            <a:schemeClr val="bg1"/>
          </a:solidFill>
          <a:ln>
            <a:noFill/>
          </a:ln>
          <a:extLs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7</a:t>
            </a:r>
          </a:p>
        </p:txBody>
      </p:sp>
      <p:sp>
        <p:nvSpPr>
          <p:cNvPr id="45" name="TextBox 44">
            <a:extLst>
              <a:ext uri="{FF2B5EF4-FFF2-40B4-BE49-F238E27FC236}">
                <a16:creationId xmlns:a16="http://schemas.microsoft.com/office/drawing/2014/main" id="{9CA17C84-9568-43E5-9D22-D95AD68909EF}"/>
              </a:ext>
            </a:extLst>
          </p:cNvPr>
          <p:cNvSpPr txBox="1"/>
          <p:nvPr/>
        </p:nvSpPr>
        <p:spPr bwMode="auto">
          <a:xfrm>
            <a:off x="3501767" y="5491855"/>
            <a:ext cx="720080" cy="461665"/>
          </a:xfrm>
          <a:prstGeom prst="rect">
            <a:avLst/>
          </a:prstGeom>
          <a:solidFill>
            <a:schemeClr val="bg1"/>
          </a:solidFill>
          <a:ln>
            <a:noFill/>
          </a:ln>
          <a:extLs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8</a:t>
            </a:r>
          </a:p>
        </p:txBody>
      </p:sp>
      <p:sp>
        <p:nvSpPr>
          <p:cNvPr id="47" name="TextBox 46">
            <a:extLst>
              <a:ext uri="{FF2B5EF4-FFF2-40B4-BE49-F238E27FC236}">
                <a16:creationId xmlns:a16="http://schemas.microsoft.com/office/drawing/2014/main" id="{67D25BF7-948B-4F89-9D1E-BDEE6C63D7BE}"/>
              </a:ext>
            </a:extLst>
          </p:cNvPr>
          <p:cNvSpPr txBox="1"/>
          <p:nvPr/>
        </p:nvSpPr>
        <p:spPr bwMode="auto">
          <a:xfrm>
            <a:off x="3933767" y="5491855"/>
            <a:ext cx="720080" cy="461665"/>
          </a:xfrm>
          <a:prstGeom prst="rect">
            <a:avLst/>
          </a:prstGeom>
          <a:solidFill>
            <a:schemeClr val="bg1"/>
          </a:solidFill>
          <a:ln>
            <a:noFill/>
          </a:ln>
          <a:extLs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a:t>
            </a:r>
          </a:p>
        </p:txBody>
      </p:sp>
      <p:sp>
        <p:nvSpPr>
          <p:cNvPr id="48" name="TextBox 47">
            <a:extLst>
              <a:ext uri="{FF2B5EF4-FFF2-40B4-BE49-F238E27FC236}">
                <a16:creationId xmlns:a16="http://schemas.microsoft.com/office/drawing/2014/main" id="{68D30152-5E8B-420F-AC5E-8F098C377DD5}"/>
              </a:ext>
            </a:extLst>
          </p:cNvPr>
          <p:cNvSpPr txBox="1"/>
          <p:nvPr/>
        </p:nvSpPr>
        <p:spPr bwMode="auto">
          <a:xfrm>
            <a:off x="4941927" y="5491855"/>
            <a:ext cx="434150" cy="461665"/>
          </a:xfrm>
          <a:prstGeom prst="rect">
            <a:avLst/>
          </a:prstGeom>
          <a:solidFill>
            <a:schemeClr val="bg1"/>
          </a:solidFill>
          <a:ln>
            <a:noFill/>
          </a:ln>
          <a:extLs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a:t>
            </a:r>
          </a:p>
        </p:txBody>
      </p:sp>
      <p:sp>
        <p:nvSpPr>
          <p:cNvPr id="49" name="TextBox 48">
            <a:extLst>
              <a:ext uri="{FF2B5EF4-FFF2-40B4-BE49-F238E27FC236}">
                <a16:creationId xmlns:a16="http://schemas.microsoft.com/office/drawing/2014/main" id="{DD9C6731-D614-46AB-9D69-37A61ED107E0}"/>
              </a:ext>
            </a:extLst>
          </p:cNvPr>
          <p:cNvSpPr txBox="1"/>
          <p:nvPr/>
        </p:nvSpPr>
        <p:spPr bwMode="auto">
          <a:xfrm>
            <a:off x="5371873" y="5491855"/>
            <a:ext cx="434150" cy="461665"/>
          </a:xfrm>
          <a:prstGeom prst="rect">
            <a:avLst/>
          </a:prstGeom>
          <a:solidFill>
            <a:schemeClr val="bg1"/>
          </a:solidFill>
          <a:ln>
            <a:noFill/>
          </a:ln>
          <a:extLs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3</a:t>
            </a:r>
          </a:p>
        </p:txBody>
      </p:sp>
      <p:sp>
        <p:nvSpPr>
          <p:cNvPr id="50" name="Oval 49">
            <a:extLst>
              <a:ext uri="{FF2B5EF4-FFF2-40B4-BE49-F238E27FC236}">
                <a16:creationId xmlns:a16="http://schemas.microsoft.com/office/drawing/2014/main" id="{8F51E5A4-C5FA-4843-9209-419BE0C62DBB}"/>
              </a:ext>
            </a:extLst>
          </p:cNvPr>
          <p:cNvSpPr/>
          <p:nvPr/>
        </p:nvSpPr>
        <p:spPr bwMode="auto">
          <a:xfrm>
            <a:off x="3609683" y="4462605"/>
            <a:ext cx="2232248" cy="978328"/>
          </a:xfrm>
          <a:prstGeom prst="ellipse">
            <a:avLst/>
          </a:prstGeom>
          <a:noFill/>
          <a:ln w="38100">
            <a:solidFill>
              <a:srgbClr val="02628C"/>
            </a:solidFill>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dirty="0">
              <a:ln>
                <a:noFill/>
              </a:ln>
              <a:solidFill>
                <a:srgbClr val="000000"/>
              </a:solidFill>
              <a:effectLst/>
              <a:uLnTx/>
              <a:uFillTx/>
              <a:latin typeface="Arial" charset="0"/>
              <a:ea typeface="+mn-ea"/>
              <a:cs typeface="+mn-cs"/>
            </a:endParaRPr>
          </a:p>
        </p:txBody>
      </p:sp>
      <p:sp>
        <p:nvSpPr>
          <p:cNvPr id="34" name="TextBox 33">
            <a:extLst>
              <a:ext uri="{FF2B5EF4-FFF2-40B4-BE49-F238E27FC236}">
                <a16:creationId xmlns:a16="http://schemas.microsoft.com/office/drawing/2014/main" id="{0FB0DB04-B646-44DE-90F8-E0BA9FECAA58}"/>
              </a:ext>
            </a:extLst>
          </p:cNvPr>
          <p:cNvSpPr txBox="1"/>
          <p:nvPr/>
        </p:nvSpPr>
        <p:spPr bwMode="auto">
          <a:xfrm>
            <a:off x="1516925" y="5491855"/>
            <a:ext cx="720080" cy="461665"/>
          </a:xfrm>
          <a:prstGeom prst="rect">
            <a:avLst/>
          </a:prstGeom>
          <a:noFill/>
          <a:ln>
            <a:noFill/>
          </a:ln>
          <a:extLs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4</a:t>
            </a:r>
          </a:p>
        </p:txBody>
      </p:sp>
      <p:sp>
        <p:nvSpPr>
          <p:cNvPr id="46" name="TextBox 45">
            <a:extLst>
              <a:ext uri="{FF2B5EF4-FFF2-40B4-BE49-F238E27FC236}">
                <a16:creationId xmlns:a16="http://schemas.microsoft.com/office/drawing/2014/main" id="{0C4A02FF-6E10-4BF4-AD90-9508DAB854AD}"/>
              </a:ext>
            </a:extLst>
          </p:cNvPr>
          <p:cNvSpPr txBox="1"/>
          <p:nvPr/>
        </p:nvSpPr>
        <p:spPr bwMode="auto">
          <a:xfrm>
            <a:off x="4365767" y="5491855"/>
            <a:ext cx="720080" cy="461665"/>
          </a:xfrm>
          <a:prstGeom prst="rect">
            <a:avLst/>
          </a:prstGeom>
          <a:noFill/>
          <a:ln>
            <a:noFill/>
          </a:ln>
          <a:extLs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4</a:t>
            </a:r>
          </a:p>
        </p:txBody>
      </p:sp>
      <p:sp>
        <p:nvSpPr>
          <p:cNvPr id="6" name="Content Placeholder 2">
            <a:extLst>
              <a:ext uri="{FF2B5EF4-FFF2-40B4-BE49-F238E27FC236}">
                <a16:creationId xmlns:a16="http://schemas.microsoft.com/office/drawing/2014/main" id="{CC3171B3-DA90-41BA-B3CD-E8EFF650B4DC}"/>
              </a:ext>
            </a:extLst>
          </p:cNvPr>
          <p:cNvSpPr txBox="1">
            <a:spLocks/>
          </p:cNvSpPr>
          <p:nvPr/>
        </p:nvSpPr>
        <p:spPr>
          <a:xfrm>
            <a:off x="6096000" y="1830784"/>
            <a:ext cx="5390389" cy="1036750"/>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Can you help me decide which of my equations matches the picture?</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Why are some of the equations </a:t>
            </a:r>
            <a:r>
              <a:rPr kumimoji="0" lang="en-GB" sz="2000" b="0" i="1" u="none" strike="noStrike" kern="1200" cap="none" spc="0" normalizeH="0" baseline="0" noProof="0" dirty="0">
                <a:ln>
                  <a:noFill/>
                </a:ln>
                <a:solidFill>
                  <a:srgbClr val="585858"/>
                </a:solidFill>
                <a:effectLst/>
                <a:uLnTx/>
                <a:uFillTx/>
                <a:latin typeface="Arial"/>
                <a:ea typeface="+mn-ea"/>
                <a:cs typeface="+mn-cs"/>
              </a:rPr>
              <a:t>not </a:t>
            </a:r>
            <a:r>
              <a:rPr kumimoji="0" lang="en-GB" sz="2000" b="0" i="0" u="none" strike="noStrike" kern="1200" cap="none" spc="0" normalizeH="0" baseline="0" noProof="0" dirty="0">
                <a:ln>
                  <a:noFill/>
                </a:ln>
                <a:solidFill>
                  <a:srgbClr val="585858"/>
                </a:solidFill>
                <a:effectLst/>
                <a:uLnTx/>
                <a:uFillTx/>
                <a:latin typeface="Arial"/>
                <a:ea typeface="+mn-ea"/>
                <a:cs typeface="+mn-cs"/>
              </a:rPr>
              <a:t>correct?</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Can you describe what the numbers mean in the correct equation?</a:t>
            </a: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0" marR="0" lvl="0" indent="0"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None/>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p:txBody>
      </p:sp>
      <p:sp>
        <p:nvSpPr>
          <p:cNvPr id="5" name="TextBox 19">
            <a:extLst>
              <a:ext uri="{FF2B5EF4-FFF2-40B4-BE49-F238E27FC236}">
                <a16:creationId xmlns:a16="http://schemas.microsoft.com/office/drawing/2014/main" id="{354F26AA-8235-415B-BFA1-0BCD9876CF42}"/>
              </a:ext>
            </a:extLst>
          </p:cNvPr>
          <p:cNvSpPr txBox="1"/>
          <p:nvPr/>
        </p:nvSpPr>
        <p:spPr>
          <a:xfrm>
            <a:off x="6092049" y="4372279"/>
            <a:ext cx="5486401" cy="1138773"/>
          </a:xfrm>
          <a:prstGeom prst="rect">
            <a:avLst/>
          </a:prstGeom>
          <a:solidFill>
            <a:schemeClr val="accent2"/>
          </a:solidFill>
          <a:ln w="12700">
            <a:noFill/>
          </a:ln>
        </p:spPr>
        <p:txBody>
          <a:bodyPr wrap="square" rtlCol="0">
            <a:spAutoFit/>
          </a:bodyPr>
          <a:lstStyle>
            <a:defPPr>
              <a:defRPr lang="en-GB"/>
            </a:defPPr>
            <a:lvl1pPr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1pPr>
            <a:lvl2pPr marL="4572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2pPr>
            <a:lvl3pPr marL="9144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3pPr>
            <a:lvl4pPr marL="13716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4pPr>
            <a:lvl5pPr marL="18288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5pPr>
            <a:lvl6pPr marL="2286000" algn="l" defTabSz="914400" rtl="0" eaLnBrk="1" latinLnBrk="0" hangingPunct="1">
              <a:defRPr sz="2800" kern="1200">
                <a:solidFill>
                  <a:schemeClr val="tx1"/>
                </a:solidFill>
                <a:latin typeface="Arial" panose="020B0604020202020204" pitchFamily="34" charset="0"/>
                <a:ea typeface="+mn-ea"/>
                <a:cs typeface="+mn-cs"/>
              </a:defRPr>
            </a:lvl6pPr>
            <a:lvl7pPr marL="2743200" algn="l" defTabSz="914400" rtl="0" eaLnBrk="1" latinLnBrk="0" hangingPunct="1">
              <a:defRPr sz="2800" kern="1200">
                <a:solidFill>
                  <a:schemeClr val="tx1"/>
                </a:solidFill>
                <a:latin typeface="Arial" panose="020B0604020202020204" pitchFamily="34" charset="0"/>
                <a:ea typeface="+mn-ea"/>
                <a:cs typeface="+mn-cs"/>
              </a:defRPr>
            </a:lvl7pPr>
            <a:lvl8pPr marL="3200400" algn="l" defTabSz="914400" rtl="0" eaLnBrk="1" latinLnBrk="0" hangingPunct="1">
              <a:defRPr sz="2800" kern="1200">
                <a:solidFill>
                  <a:schemeClr val="tx1"/>
                </a:solidFill>
                <a:latin typeface="Arial" panose="020B0604020202020204" pitchFamily="34" charset="0"/>
                <a:ea typeface="+mn-ea"/>
                <a:cs typeface="+mn-cs"/>
              </a:defRPr>
            </a:lvl8pPr>
            <a:lvl9pPr marL="3657600" algn="l" defTabSz="914400" rtl="0" eaLnBrk="1" latinLnBrk="0" hangingPunct="1">
              <a:defRPr sz="2800" kern="1200">
                <a:solidFill>
                  <a:schemeClr val="tx1"/>
                </a:solidFill>
                <a:latin typeface="Arial" panose="020B0604020202020204" pitchFamily="34" charset="0"/>
                <a:ea typeface="+mn-ea"/>
                <a:cs typeface="+mn-cs"/>
              </a:defRPr>
            </a:lvl9p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US" sz="2000" b="0" i="1" u="none" strike="noStrike" kern="1200" cap="none" spc="0" normalizeH="0" baseline="0" noProof="0" dirty="0">
                <a:ln>
                  <a:noFill/>
                </a:ln>
                <a:solidFill>
                  <a:schemeClr val="bg2"/>
                </a:solidFill>
                <a:effectLst/>
                <a:uLnTx/>
                <a:uFillTx/>
                <a:latin typeface="Arial" panose="020B0604020202020204" pitchFamily="34" charset="0"/>
                <a:ea typeface="+mn-ea"/>
                <a:cs typeface="+mn-cs"/>
              </a:rPr>
              <a:t>The 4 represents the 4 apples.</a:t>
            </a:r>
          </a:p>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US" sz="2000" b="0" i="1" u="none" strike="noStrike" kern="1200" cap="none" spc="0" normalizeH="0" baseline="0" noProof="0" dirty="0">
                <a:ln>
                  <a:noFill/>
                </a:ln>
                <a:solidFill>
                  <a:schemeClr val="bg2"/>
                </a:solidFill>
                <a:effectLst/>
                <a:uLnTx/>
                <a:uFillTx/>
                <a:latin typeface="Arial" panose="020B0604020202020204" pitchFamily="34" charset="0"/>
                <a:ea typeface="+mn-ea"/>
                <a:cs typeface="+mn-cs"/>
              </a:rPr>
              <a:t>The 3 represents the 3 bananas.</a:t>
            </a:r>
          </a:p>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US" sz="2000" b="0" i="1" u="none" strike="noStrike" kern="1200" cap="none" spc="0" normalizeH="0" baseline="0" noProof="0" dirty="0">
                <a:ln>
                  <a:noFill/>
                </a:ln>
                <a:solidFill>
                  <a:schemeClr val="bg2"/>
                </a:solidFill>
                <a:effectLst/>
                <a:uLnTx/>
                <a:uFillTx/>
                <a:latin typeface="Arial" panose="020B0604020202020204" pitchFamily="34" charset="0"/>
                <a:ea typeface="+mn-ea"/>
                <a:cs typeface="+mn-cs"/>
              </a:rPr>
              <a:t>The 7 represents the total number of fruit.</a:t>
            </a:r>
            <a:endParaRPr kumimoji="0" lang="en-GB" sz="2000" b="0" i="1" u="none" strike="noStrike" kern="1200" cap="none" spc="0" normalizeH="0" baseline="0" noProof="0" dirty="0">
              <a:ln>
                <a:noFill/>
              </a:ln>
              <a:solidFill>
                <a:schemeClr val="bg2"/>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8692245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0"/>
                                        </p:tgtEl>
                                        <p:attrNameLst>
                                          <p:attrName>style.visibility</p:attrName>
                                        </p:attrNameLst>
                                      </p:cBhvr>
                                      <p:to>
                                        <p:strVal val="visible"/>
                                      </p:to>
                                    </p:set>
                                    <p:animEffect transition="in" filter="fade">
                                      <p:cBhvr>
                                        <p:cTn id="7" dur="500"/>
                                        <p:tgtEl>
                                          <p:spTgt spid="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2099D3B-5F9E-493D-875B-145CA58E58AD}"/>
              </a:ext>
            </a:extLst>
          </p:cNvPr>
          <p:cNvSpPr>
            <a:spLocks noGrp="1"/>
          </p:cNvSpPr>
          <p:nvPr>
            <p:ph type="title"/>
          </p:nvPr>
        </p:nvSpPr>
        <p:spPr/>
        <p:txBody>
          <a:bodyPr/>
          <a:lstStyle/>
          <a:p>
            <a:r>
              <a:rPr lang="en-GB" dirty="0"/>
              <a:t>1AS-2 Read, write and interpret additive equations</a:t>
            </a:r>
          </a:p>
        </p:txBody>
      </p:sp>
      <p:sp>
        <p:nvSpPr>
          <p:cNvPr id="8" name="TextBox 19">
            <a:extLst>
              <a:ext uri="{FF2B5EF4-FFF2-40B4-BE49-F238E27FC236}">
                <a16:creationId xmlns:a16="http://schemas.microsoft.com/office/drawing/2014/main" id="{7A343F9F-7C1B-4D20-B384-6DA322E4FCBC}"/>
              </a:ext>
            </a:extLst>
          </p:cNvPr>
          <p:cNvSpPr txBox="1"/>
          <p:nvPr/>
        </p:nvSpPr>
        <p:spPr>
          <a:xfrm>
            <a:off x="6096000" y="5808576"/>
            <a:ext cx="4846746" cy="400110"/>
          </a:xfrm>
          <a:prstGeom prst="rect">
            <a:avLst/>
          </a:prstGeom>
          <a:solidFill>
            <a:schemeClr val="accent2"/>
          </a:solidFill>
          <a:ln w="12700">
            <a:noFill/>
          </a:ln>
        </p:spPr>
        <p:txBody>
          <a:bodyPr wrap="square" rtlCol="0">
            <a:spAutoFit/>
          </a:bodyPr>
          <a:lstStyle>
            <a:defPPr>
              <a:defRPr lang="en-GB"/>
            </a:defPPr>
            <a:lvl1pPr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1pPr>
            <a:lvl2pPr marL="4572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2pPr>
            <a:lvl3pPr marL="9144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3pPr>
            <a:lvl4pPr marL="13716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4pPr>
            <a:lvl5pPr marL="18288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5pPr>
            <a:lvl6pPr marL="2286000" algn="l" defTabSz="914400" rtl="0" eaLnBrk="1" latinLnBrk="0" hangingPunct="1">
              <a:defRPr sz="2800" kern="1200">
                <a:solidFill>
                  <a:schemeClr val="tx1"/>
                </a:solidFill>
                <a:latin typeface="Arial" panose="020B0604020202020204" pitchFamily="34" charset="0"/>
                <a:ea typeface="+mn-ea"/>
                <a:cs typeface="+mn-cs"/>
              </a:defRPr>
            </a:lvl6pPr>
            <a:lvl7pPr marL="2743200" algn="l" defTabSz="914400" rtl="0" eaLnBrk="1" latinLnBrk="0" hangingPunct="1">
              <a:defRPr sz="2800" kern="1200">
                <a:solidFill>
                  <a:schemeClr val="tx1"/>
                </a:solidFill>
                <a:latin typeface="Arial" panose="020B0604020202020204" pitchFamily="34" charset="0"/>
                <a:ea typeface="+mn-ea"/>
                <a:cs typeface="+mn-cs"/>
              </a:defRPr>
            </a:lvl7pPr>
            <a:lvl8pPr marL="3200400" algn="l" defTabSz="914400" rtl="0" eaLnBrk="1" latinLnBrk="0" hangingPunct="1">
              <a:defRPr sz="2800" kern="1200">
                <a:solidFill>
                  <a:schemeClr val="tx1"/>
                </a:solidFill>
                <a:latin typeface="Arial" panose="020B0604020202020204" pitchFamily="34" charset="0"/>
                <a:ea typeface="+mn-ea"/>
                <a:cs typeface="+mn-cs"/>
              </a:defRPr>
            </a:lvl8pPr>
            <a:lvl9pPr marL="3657600" algn="l" defTabSz="914400" rtl="0" eaLnBrk="1" latinLnBrk="0" hangingPunct="1">
              <a:defRPr sz="2800" kern="1200">
                <a:solidFill>
                  <a:schemeClr val="tx1"/>
                </a:solidFill>
                <a:latin typeface="Arial" panose="020B0604020202020204" pitchFamily="34" charset="0"/>
                <a:ea typeface="+mn-ea"/>
                <a:cs typeface="+mn-cs"/>
              </a:defRPr>
            </a:lvl9p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US" sz="2000" b="0" u="none" strike="noStrike" kern="1200" cap="none" spc="0" normalizeH="0" baseline="0" noProof="0" dirty="0">
                <a:ln>
                  <a:noFill/>
                </a:ln>
                <a:solidFill>
                  <a:schemeClr val="bg2"/>
                </a:solidFill>
                <a:effectLst/>
                <a:uLnTx/>
                <a:uFillTx/>
                <a:latin typeface="Arial" panose="020B0604020202020204" pitchFamily="34" charset="0"/>
                <a:ea typeface="+mn-ea"/>
                <a:cs typeface="+mn-cs"/>
              </a:rPr>
              <a:t>S</a:t>
            </a:r>
            <a:r>
              <a:rPr kumimoji="0" lang="en-GB" sz="2000" b="0" u="none" strike="noStrike" kern="1200" cap="none" spc="0" normalizeH="0" baseline="0" noProof="0" dirty="0" err="1">
                <a:ln>
                  <a:noFill/>
                </a:ln>
                <a:solidFill>
                  <a:schemeClr val="bg2"/>
                </a:solidFill>
                <a:effectLst/>
                <a:uLnTx/>
                <a:uFillTx/>
                <a:latin typeface="Arial" panose="020B0604020202020204" pitchFamily="34" charset="0"/>
                <a:ea typeface="+mn-ea"/>
                <a:cs typeface="+mn-cs"/>
              </a:rPr>
              <a:t>ubtraction</a:t>
            </a:r>
            <a:r>
              <a:rPr kumimoji="0" lang="en-GB" sz="2000" b="0" u="none" strike="noStrike" kern="1200" cap="none" spc="0" normalizeH="0" baseline="0" noProof="0" dirty="0">
                <a:ln>
                  <a:noFill/>
                </a:ln>
                <a:solidFill>
                  <a:schemeClr val="bg2"/>
                </a:solidFill>
                <a:effectLst/>
                <a:uLnTx/>
                <a:uFillTx/>
                <a:latin typeface="Arial" panose="020B0604020202020204" pitchFamily="34" charset="0"/>
                <a:ea typeface="+mn-ea"/>
                <a:cs typeface="+mn-cs"/>
              </a:rPr>
              <a:t> can tell us about partitioning.</a:t>
            </a:r>
          </a:p>
        </p:txBody>
      </p:sp>
      <p:sp>
        <p:nvSpPr>
          <p:cNvPr id="9" name="Content Placeholder 2">
            <a:extLst>
              <a:ext uri="{FF2B5EF4-FFF2-40B4-BE49-F238E27FC236}">
                <a16:creationId xmlns:a16="http://schemas.microsoft.com/office/drawing/2014/main" id="{C1C82E15-36FB-48E6-88B5-BE88E1C2C74D}"/>
              </a:ext>
            </a:extLst>
          </p:cNvPr>
          <p:cNvSpPr txBox="1">
            <a:spLocks/>
          </p:cNvSpPr>
          <p:nvPr/>
        </p:nvSpPr>
        <p:spPr>
          <a:xfrm>
            <a:off x="6096000" y="1378019"/>
            <a:ext cx="5347696" cy="3722883"/>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Let’s think about a partitioning story.</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Look at what the children are wearing. How many children are not wearing coats?</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We can </a:t>
            </a:r>
            <a:r>
              <a:rPr kumimoji="0" lang="en-GB" sz="2000" b="0" i="1" u="none" strike="noStrike" kern="1200" cap="none" spc="0" normalizeH="0" baseline="0" noProof="0" dirty="0">
                <a:ln>
                  <a:noFill/>
                </a:ln>
                <a:solidFill>
                  <a:srgbClr val="585858"/>
                </a:solidFill>
                <a:effectLst/>
                <a:uLnTx/>
                <a:uFillTx/>
                <a:latin typeface="Arial"/>
                <a:ea typeface="+mn-ea"/>
                <a:cs typeface="+mn-cs"/>
              </a:rPr>
              <a:t>partition </a:t>
            </a:r>
            <a:r>
              <a:rPr kumimoji="0" lang="en-GB" sz="2000" b="0" i="0" u="none" strike="noStrike" kern="1200" cap="none" spc="0" normalizeH="0" baseline="0" noProof="0" dirty="0">
                <a:ln>
                  <a:noFill/>
                </a:ln>
                <a:solidFill>
                  <a:srgbClr val="585858"/>
                </a:solidFill>
                <a:effectLst/>
                <a:uLnTx/>
                <a:uFillTx/>
                <a:latin typeface="Arial"/>
                <a:ea typeface="+mn-ea"/>
                <a:cs typeface="+mn-cs"/>
              </a:rPr>
              <a:t>the children into those </a:t>
            </a:r>
            <a:r>
              <a:rPr kumimoji="0" lang="en-GB" sz="2000" b="0" i="1" u="none" strike="noStrike" kern="1200" cap="none" spc="0" normalizeH="0" baseline="0" noProof="0" dirty="0">
                <a:ln>
                  <a:noFill/>
                </a:ln>
                <a:solidFill>
                  <a:srgbClr val="585858"/>
                </a:solidFill>
                <a:effectLst/>
                <a:uLnTx/>
                <a:uFillTx/>
                <a:latin typeface="Arial"/>
                <a:ea typeface="+mn-ea"/>
                <a:cs typeface="+mn-cs"/>
              </a:rPr>
              <a:t>with</a:t>
            </a:r>
            <a:r>
              <a:rPr kumimoji="0" lang="en-GB" sz="2000" b="0" i="0" u="none" strike="noStrike" kern="1200" cap="none" spc="0" normalizeH="0" baseline="0" noProof="0" dirty="0">
                <a:ln>
                  <a:noFill/>
                </a:ln>
                <a:solidFill>
                  <a:srgbClr val="585858"/>
                </a:solidFill>
                <a:effectLst/>
                <a:uLnTx/>
                <a:uFillTx/>
                <a:latin typeface="Arial"/>
                <a:ea typeface="+mn-ea"/>
                <a:cs typeface="+mn-cs"/>
              </a:rPr>
              <a:t> coats and those </a:t>
            </a:r>
            <a:r>
              <a:rPr kumimoji="0" lang="en-GB" sz="2000" b="0" i="1" u="none" strike="noStrike" kern="1200" cap="none" spc="0" normalizeH="0" baseline="0" noProof="0" dirty="0">
                <a:ln>
                  <a:noFill/>
                </a:ln>
                <a:solidFill>
                  <a:srgbClr val="585858"/>
                </a:solidFill>
                <a:effectLst/>
                <a:uLnTx/>
                <a:uFillTx/>
                <a:latin typeface="Arial"/>
                <a:ea typeface="+mn-ea"/>
                <a:cs typeface="+mn-cs"/>
              </a:rPr>
              <a:t>without</a:t>
            </a:r>
            <a:r>
              <a:rPr kumimoji="0" lang="en-GB" sz="2000" b="0" i="0" u="none" strike="noStrike" kern="1200" cap="none" spc="0" normalizeH="0" baseline="0" noProof="0" dirty="0">
                <a:ln>
                  <a:noFill/>
                </a:ln>
                <a:solidFill>
                  <a:srgbClr val="585858"/>
                </a:solidFill>
                <a:effectLst/>
                <a:uLnTx/>
                <a:uFillTx/>
                <a:latin typeface="Arial"/>
                <a:ea typeface="+mn-ea"/>
                <a:cs typeface="+mn-cs"/>
              </a:rPr>
              <a:t> coats and record this using </a:t>
            </a:r>
            <a:r>
              <a:rPr kumimoji="0" lang="en-GB" sz="2000" b="0" i="1" u="none" strike="noStrike" kern="1200" cap="none" spc="0" normalizeH="0" baseline="0" noProof="0" dirty="0">
                <a:ln>
                  <a:noFill/>
                </a:ln>
                <a:solidFill>
                  <a:srgbClr val="585858"/>
                </a:solidFill>
                <a:effectLst/>
                <a:uLnTx/>
                <a:uFillTx/>
                <a:latin typeface="Arial"/>
                <a:ea typeface="+mn-ea"/>
                <a:cs typeface="+mn-cs"/>
              </a:rPr>
              <a:t>subtraction.</a:t>
            </a: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Which number in the equation shows the </a:t>
            </a:r>
            <a:r>
              <a:rPr kumimoji="0" lang="en-GB" sz="2000" b="0" i="1" u="none" strike="noStrike" kern="1200" cap="none" spc="0" normalizeH="0" baseline="0" noProof="0" dirty="0">
                <a:ln>
                  <a:noFill/>
                </a:ln>
                <a:solidFill>
                  <a:srgbClr val="585858"/>
                </a:solidFill>
                <a:effectLst/>
                <a:uLnTx/>
                <a:uFillTx/>
                <a:latin typeface="Arial"/>
                <a:ea typeface="+mn-ea"/>
                <a:cs typeface="+mn-cs"/>
              </a:rPr>
              <a:t>whole?</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Which numbers show the parts which have been partitioned?</a:t>
            </a:r>
            <a:endParaRPr kumimoji="0" lang="en-GB" sz="2000" b="0" i="0" u="none" strike="noStrike" kern="0" cap="none" spc="0" normalizeH="0" baseline="0" noProof="0" dirty="0">
              <a:ln>
                <a:noFill/>
              </a:ln>
              <a:solidFill>
                <a:srgbClr val="000000"/>
              </a:solidFill>
              <a:effectLst/>
              <a:uLnTx/>
              <a:uFillTx/>
              <a:latin typeface="Arial"/>
              <a:ea typeface="+mn-ea"/>
              <a:cs typeface="+mn-cs"/>
            </a:endParaRPr>
          </a:p>
        </p:txBody>
      </p:sp>
      <p:pic>
        <p:nvPicPr>
          <p:cNvPr id="3" name="Picture 2">
            <a:extLst>
              <a:ext uri="{FF2B5EF4-FFF2-40B4-BE49-F238E27FC236}">
                <a16:creationId xmlns:a16="http://schemas.microsoft.com/office/drawing/2014/main" id="{FE241DF3-12FD-4AB1-826C-17DA2EAB3EF6}"/>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a:stretch/>
        </p:blipFill>
        <p:spPr>
          <a:xfrm>
            <a:off x="1003791" y="2316731"/>
            <a:ext cx="627927" cy="2104286"/>
          </a:xfrm>
          <a:prstGeom prst="rect">
            <a:avLst/>
          </a:prstGeom>
        </p:spPr>
      </p:pic>
      <p:pic>
        <p:nvPicPr>
          <p:cNvPr id="4" name="Picture 3">
            <a:extLst>
              <a:ext uri="{FF2B5EF4-FFF2-40B4-BE49-F238E27FC236}">
                <a16:creationId xmlns:a16="http://schemas.microsoft.com/office/drawing/2014/main" id="{30C9BA66-B1C2-4366-9820-1CB1C751BE90}"/>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a:stretch/>
        </p:blipFill>
        <p:spPr>
          <a:xfrm>
            <a:off x="1708873" y="2316731"/>
            <a:ext cx="722444" cy="2104286"/>
          </a:xfrm>
          <a:prstGeom prst="rect">
            <a:avLst/>
          </a:prstGeom>
        </p:spPr>
      </p:pic>
      <p:pic>
        <p:nvPicPr>
          <p:cNvPr id="5" name="Picture 4">
            <a:extLst>
              <a:ext uri="{FF2B5EF4-FFF2-40B4-BE49-F238E27FC236}">
                <a16:creationId xmlns:a16="http://schemas.microsoft.com/office/drawing/2014/main" id="{22C75622-448D-4DEB-93A4-F40D37FB5FF7}"/>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a:stretch/>
        </p:blipFill>
        <p:spPr>
          <a:xfrm>
            <a:off x="2559101" y="2316731"/>
            <a:ext cx="721125" cy="2104286"/>
          </a:xfrm>
          <a:prstGeom prst="rect">
            <a:avLst/>
          </a:prstGeom>
        </p:spPr>
      </p:pic>
      <p:pic>
        <p:nvPicPr>
          <p:cNvPr id="6" name="Picture 5">
            <a:extLst>
              <a:ext uri="{FF2B5EF4-FFF2-40B4-BE49-F238E27FC236}">
                <a16:creationId xmlns:a16="http://schemas.microsoft.com/office/drawing/2014/main" id="{862C6E16-C0EC-4515-B98A-B98D12BEB25F}"/>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a:stretch/>
        </p:blipFill>
        <p:spPr>
          <a:xfrm>
            <a:off x="3398947" y="2294994"/>
            <a:ext cx="677291" cy="2104286"/>
          </a:xfrm>
          <a:prstGeom prst="rect">
            <a:avLst/>
          </a:prstGeom>
        </p:spPr>
      </p:pic>
      <p:pic>
        <p:nvPicPr>
          <p:cNvPr id="7" name="Picture 6">
            <a:extLst>
              <a:ext uri="{FF2B5EF4-FFF2-40B4-BE49-F238E27FC236}">
                <a16:creationId xmlns:a16="http://schemas.microsoft.com/office/drawing/2014/main" id="{42A78FA2-2839-4015-9213-168976909B38}"/>
              </a:ext>
            </a:extLst>
          </p:cNvPr>
          <p:cNvPicPr>
            <a:picLocks noChangeAspect="1"/>
          </p:cNvPicPr>
          <p:nvPr/>
        </p:nvPicPr>
        <p:blipFill rotWithShape="1">
          <a:blip r:embed="rId8" cstate="print">
            <a:extLst>
              <a:ext uri="{28A0092B-C50C-407E-A947-70E740481C1C}">
                <a14:useLocalDpi xmlns:a14="http://schemas.microsoft.com/office/drawing/2010/main" val="0"/>
              </a:ext>
            </a:extLst>
          </a:blip>
          <a:srcRect/>
          <a:stretch/>
        </p:blipFill>
        <p:spPr>
          <a:xfrm>
            <a:off x="4110814" y="2294994"/>
            <a:ext cx="722444" cy="2104286"/>
          </a:xfrm>
          <a:prstGeom prst="rect">
            <a:avLst/>
          </a:prstGeom>
        </p:spPr>
      </p:pic>
      <p:pic>
        <p:nvPicPr>
          <p:cNvPr id="10" name="Picture 9">
            <a:extLst>
              <a:ext uri="{FF2B5EF4-FFF2-40B4-BE49-F238E27FC236}">
                <a16:creationId xmlns:a16="http://schemas.microsoft.com/office/drawing/2014/main" id="{56F3FB68-D738-4180-83A0-D279407F4EA5}"/>
              </a:ext>
            </a:extLst>
          </p:cNvPr>
          <p:cNvPicPr>
            <a:picLocks noChangeAspect="1"/>
          </p:cNvPicPr>
          <p:nvPr/>
        </p:nvPicPr>
        <p:blipFill rotWithShape="1">
          <a:blip r:embed="rId9" cstate="print">
            <a:extLst>
              <a:ext uri="{28A0092B-C50C-407E-A947-70E740481C1C}">
                <a14:useLocalDpi xmlns:a14="http://schemas.microsoft.com/office/drawing/2010/main" val="0"/>
              </a:ext>
            </a:extLst>
          </a:blip>
          <a:srcRect r="-8231"/>
          <a:stretch/>
        </p:blipFill>
        <p:spPr>
          <a:xfrm>
            <a:off x="4870614" y="2294994"/>
            <a:ext cx="722444" cy="2104286"/>
          </a:xfrm>
          <a:prstGeom prst="rect">
            <a:avLst/>
          </a:prstGeom>
        </p:spPr>
      </p:pic>
      <p:sp>
        <p:nvSpPr>
          <p:cNvPr id="16" name="TextBox 15">
            <a:extLst>
              <a:ext uri="{FF2B5EF4-FFF2-40B4-BE49-F238E27FC236}">
                <a16:creationId xmlns:a16="http://schemas.microsoft.com/office/drawing/2014/main" id="{1572EB5E-E71A-452A-995F-1B1A1F0708EC}"/>
              </a:ext>
            </a:extLst>
          </p:cNvPr>
          <p:cNvSpPr txBox="1"/>
          <p:nvPr/>
        </p:nvSpPr>
        <p:spPr bwMode="auto">
          <a:xfrm>
            <a:off x="1794800" y="5102217"/>
            <a:ext cx="720080" cy="461665"/>
          </a:xfrm>
          <a:prstGeom prst="rect">
            <a:avLst/>
          </a:prstGeom>
          <a:solidFill>
            <a:schemeClr val="bg1"/>
          </a:solidFill>
          <a:ln>
            <a:noFill/>
          </a:ln>
          <a:extLs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US" sz="24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6</a:t>
            </a:r>
            <a:endParaRPr kumimoji="0" lang="en-GB" sz="24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endParaRPr>
          </a:p>
        </p:txBody>
      </p:sp>
      <p:sp>
        <p:nvSpPr>
          <p:cNvPr id="17" name="TextBox 16">
            <a:extLst>
              <a:ext uri="{FF2B5EF4-FFF2-40B4-BE49-F238E27FC236}">
                <a16:creationId xmlns:a16="http://schemas.microsoft.com/office/drawing/2014/main" id="{D6413C74-2273-469C-A646-61F8967CC5C2}"/>
              </a:ext>
            </a:extLst>
          </p:cNvPr>
          <p:cNvSpPr txBox="1"/>
          <p:nvPr/>
        </p:nvSpPr>
        <p:spPr bwMode="auto">
          <a:xfrm>
            <a:off x="2658800" y="5102217"/>
            <a:ext cx="720080" cy="461665"/>
          </a:xfrm>
          <a:prstGeom prst="rect">
            <a:avLst/>
          </a:prstGeom>
          <a:solidFill>
            <a:schemeClr val="bg1"/>
          </a:solidFill>
          <a:ln>
            <a:noFill/>
          </a:ln>
          <a:extLs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2</a:t>
            </a:r>
          </a:p>
        </p:txBody>
      </p:sp>
      <p:sp>
        <p:nvSpPr>
          <p:cNvPr id="18" name="TextBox 17">
            <a:extLst>
              <a:ext uri="{FF2B5EF4-FFF2-40B4-BE49-F238E27FC236}">
                <a16:creationId xmlns:a16="http://schemas.microsoft.com/office/drawing/2014/main" id="{8F74B477-FEB6-4F7A-A860-708ACFDCC704}"/>
              </a:ext>
            </a:extLst>
          </p:cNvPr>
          <p:cNvSpPr txBox="1"/>
          <p:nvPr/>
        </p:nvSpPr>
        <p:spPr bwMode="auto">
          <a:xfrm>
            <a:off x="2226800" y="5100902"/>
            <a:ext cx="720080" cy="523220"/>
          </a:xfrm>
          <a:prstGeom prst="rect">
            <a:avLst/>
          </a:prstGeom>
          <a:noFill/>
          <a:ln>
            <a:noFill/>
          </a:ln>
          <a:extLs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800" b="0" i="0" u="none" strike="noStrike" kern="1200" cap="none" spc="0" normalizeH="0" baseline="0" noProof="0" dirty="0">
                <a:ln>
                  <a:noFill/>
                </a:ln>
                <a:solidFill>
                  <a:srgbClr val="000000"/>
                </a:solidFill>
                <a:effectLst/>
                <a:uLnTx/>
                <a:uFillTx/>
                <a:latin typeface="Myriad Pro Semibold"/>
                <a:ea typeface="+mn-ea"/>
                <a:cs typeface="Calibri" panose="020F0502020204030204" pitchFamily="34" charset="0"/>
              </a:rPr>
              <a:t>−</a:t>
            </a:r>
            <a:endParaRPr kumimoji="0" lang="en-GB" sz="2400" b="0" i="0" u="none" strike="noStrike" kern="1200" cap="none" spc="0" normalizeH="0" baseline="0" noProof="0" dirty="0">
              <a:ln>
                <a:noFill/>
              </a:ln>
              <a:solidFill>
                <a:srgbClr val="000000"/>
              </a:solidFill>
              <a:effectLst/>
              <a:uLnTx/>
              <a:uFillTx/>
              <a:latin typeface="Myriad Pro Semibold"/>
              <a:ea typeface="Myriad Pro Semibold" charset="0"/>
              <a:cs typeface="Myriad Pro Semibold" charset="0"/>
            </a:endParaRPr>
          </a:p>
        </p:txBody>
      </p:sp>
      <p:sp>
        <p:nvSpPr>
          <p:cNvPr id="19" name="TextBox 18">
            <a:extLst>
              <a:ext uri="{FF2B5EF4-FFF2-40B4-BE49-F238E27FC236}">
                <a16:creationId xmlns:a16="http://schemas.microsoft.com/office/drawing/2014/main" id="{F9179BCB-E176-4F27-8F50-30C7F1A1FC68}"/>
              </a:ext>
            </a:extLst>
          </p:cNvPr>
          <p:cNvSpPr txBox="1"/>
          <p:nvPr/>
        </p:nvSpPr>
        <p:spPr bwMode="auto">
          <a:xfrm>
            <a:off x="3234960" y="5102217"/>
            <a:ext cx="434150" cy="461665"/>
          </a:xfrm>
          <a:prstGeom prst="rect">
            <a:avLst/>
          </a:prstGeom>
          <a:solidFill>
            <a:schemeClr val="bg1"/>
          </a:solidFill>
          <a:ln>
            <a:noFill/>
          </a:ln>
          <a:extLs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a:t>
            </a:r>
          </a:p>
        </p:txBody>
      </p:sp>
      <p:sp>
        <p:nvSpPr>
          <p:cNvPr id="20" name="TextBox 19">
            <a:extLst>
              <a:ext uri="{FF2B5EF4-FFF2-40B4-BE49-F238E27FC236}">
                <a16:creationId xmlns:a16="http://schemas.microsoft.com/office/drawing/2014/main" id="{41A28BF7-30CA-4115-B3B2-7B1E970F9488}"/>
              </a:ext>
            </a:extLst>
          </p:cNvPr>
          <p:cNvSpPr txBox="1"/>
          <p:nvPr/>
        </p:nvSpPr>
        <p:spPr bwMode="auto">
          <a:xfrm>
            <a:off x="3664906" y="5102217"/>
            <a:ext cx="434150" cy="461665"/>
          </a:xfrm>
          <a:prstGeom prst="rect">
            <a:avLst/>
          </a:prstGeom>
          <a:solidFill>
            <a:schemeClr val="bg1"/>
          </a:solidFill>
          <a:ln>
            <a:noFill/>
          </a:ln>
          <a:extLs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US" sz="24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4</a:t>
            </a:r>
            <a:endParaRPr kumimoji="0" lang="en-GB" sz="24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endParaRPr>
          </a:p>
        </p:txBody>
      </p:sp>
      <p:sp>
        <p:nvSpPr>
          <p:cNvPr id="12" name="TextBox 11">
            <a:extLst>
              <a:ext uri="{FF2B5EF4-FFF2-40B4-BE49-F238E27FC236}">
                <a16:creationId xmlns:a16="http://schemas.microsoft.com/office/drawing/2014/main" id="{A08543FE-7D90-4395-8A1C-2896B9411DC3}"/>
              </a:ext>
            </a:extLst>
          </p:cNvPr>
          <p:cNvSpPr txBox="1"/>
          <p:nvPr/>
        </p:nvSpPr>
        <p:spPr>
          <a:xfrm>
            <a:off x="1003791" y="5808576"/>
            <a:ext cx="4529635" cy="400110"/>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4 children are not wearing coats</a:t>
            </a:r>
          </a:p>
        </p:txBody>
      </p:sp>
    </p:spTree>
    <p:custDataLst>
      <p:tags r:id="rId1"/>
    </p:custDataLst>
    <p:extLst>
      <p:ext uri="{BB962C8B-B14F-4D97-AF65-F5344CB8AC3E}">
        <p14:creationId xmlns:p14="http://schemas.microsoft.com/office/powerpoint/2010/main" val="35148873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5" presetClass="path" presetSubtype="0" accel="50000" decel="50000" fill="hold" nodeType="clickEffect">
                                  <p:stCondLst>
                                    <p:cond delay="0"/>
                                  </p:stCondLst>
                                  <p:childTnLst>
                                    <p:animMotion origin="layout" path="M -2.91667E-6 -3.7037E-6 L -0.0569 0.0088 " pathEditMode="relative" rAng="0" ptsTypes="AA">
                                      <p:cBhvr>
                                        <p:cTn id="6" dur="2000" fill="hold"/>
                                        <p:tgtEl>
                                          <p:spTgt spid="3"/>
                                        </p:tgtEl>
                                        <p:attrNameLst>
                                          <p:attrName>ppt_x</p:attrName>
                                          <p:attrName>ppt_y</p:attrName>
                                        </p:attrNameLst>
                                      </p:cBhvr>
                                      <p:rCtr x="-2852" y="440"/>
                                    </p:animMotion>
                                  </p:childTnLst>
                                </p:cTn>
                              </p:par>
                              <p:par>
                                <p:cTn id="7" presetID="35" presetClass="path" presetSubtype="0" accel="50000" decel="50000" fill="hold" nodeType="withEffect">
                                  <p:stCondLst>
                                    <p:cond delay="0"/>
                                  </p:stCondLst>
                                  <p:childTnLst>
                                    <p:animMotion origin="layout" path="M -1.66667E-6 -3.7037E-6 L -0.06172 -3.7037E-6 " pathEditMode="relative" rAng="0" ptsTypes="AA">
                                      <p:cBhvr>
                                        <p:cTn id="8" dur="2000" fill="hold"/>
                                        <p:tgtEl>
                                          <p:spTgt spid="4"/>
                                        </p:tgtEl>
                                        <p:attrNameLst>
                                          <p:attrName>ppt_x</p:attrName>
                                          <p:attrName>ppt_y</p:attrName>
                                        </p:attrNameLst>
                                      </p:cBhvr>
                                      <p:rCtr x="-3086" y="0"/>
                                    </p:animMotion>
                                  </p:childTnLst>
                                </p:cTn>
                              </p:par>
                            </p:childTnLst>
                          </p:cTn>
                        </p:par>
                      </p:childTnLst>
                    </p:cTn>
                  </p:par>
                  <p:par>
                    <p:cTn id="9" fill="hold">
                      <p:stCondLst>
                        <p:cond delay="indefinite"/>
                      </p:stCondLst>
                      <p:childTnLst>
                        <p:par>
                          <p:cTn id="10" fill="hold">
                            <p:stCondLst>
                              <p:cond delay="0"/>
                            </p:stCondLst>
                            <p:childTnLst>
                              <p:par>
                                <p:cTn id="11" presetID="63" presetClass="path" presetSubtype="0" accel="50000" decel="50000" fill="hold" nodeType="clickEffect">
                                  <p:stCondLst>
                                    <p:cond delay="0"/>
                                  </p:stCondLst>
                                  <p:childTnLst>
                                    <p:animMotion origin="layout" path="M -3.125E-6 -3.7037E-6 L 0.06706 -0.00324 " pathEditMode="relative" rAng="0" ptsTypes="AA">
                                      <p:cBhvr>
                                        <p:cTn id="12" dur="2000" fill="hold"/>
                                        <p:tgtEl>
                                          <p:spTgt spid="5"/>
                                        </p:tgtEl>
                                        <p:attrNameLst>
                                          <p:attrName>ppt_x</p:attrName>
                                          <p:attrName>ppt_y</p:attrName>
                                        </p:attrNameLst>
                                      </p:cBhvr>
                                      <p:rCtr x="3346" y="-162"/>
                                    </p:animMotion>
                                  </p:childTnLst>
                                </p:cTn>
                              </p:par>
                              <p:par>
                                <p:cTn id="13" presetID="63" presetClass="path" presetSubtype="0" accel="50000" decel="50000" fill="hold" nodeType="withEffect">
                                  <p:stCondLst>
                                    <p:cond delay="0"/>
                                  </p:stCondLst>
                                  <p:childTnLst>
                                    <p:animMotion origin="layout" path="M -4.16667E-7 -2.96296E-6 L 0.06029 -2.96296E-6 " pathEditMode="relative" rAng="0" ptsTypes="AA">
                                      <p:cBhvr>
                                        <p:cTn id="14" dur="2000" fill="hold"/>
                                        <p:tgtEl>
                                          <p:spTgt spid="6"/>
                                        </p:tgtEl>
                                        <p:attrNameLst>
                                          <p:attrName>ppt_x</p:attrName>
                                          <p:attrName>ppt_y</p:attrName>
                                        </p:attrNameLst>
                                      </p:cBhvr>
                                      <p:rCtr x="3008" y="0"/>
                                    </p:animMotion>
                                  </p:childTnLst>
                                </p:cTn>
                              </p:par>
                              <p:par>
                                <p:cTn id="15" presetID="63" presetClass="path" presetSubtype="0" accel="50000" decel="50000" fill="hold" nodeType="withEffect">
                                  <p:stCondLst>
                                    <p:cond delay="0"/>
                                  </p:stCondLst>
                                  <p:childTnLst>
                                    <p:animMotion origin="layout" path="M 3.125E-6 -2.96296E-6 L 0.06224 -2.96296E-6 " pathEditMode="relative" rAng="0" ptsTypes="AA">
                                      <p:cBhvr>
                                        <p:cTn id="16" dur="2000" fill="hold"/>
                                        <p:tgtEl>
                                          <p:spTgt spid="7"/>
                                        </p:tgtEl>
                                        <p:attrNameLst>
                                          <p:attrName>ppt_x</p:attrName>
                                          <p:attrName>ppt_y</p:attrName>
                                        </p:attrNameLst>
                                      </p:cBhvr>
                                      <p:rCtr x="3112" y="0"/>
                                    </p:animMotion>
                                  </p:childTnLst>
                                </p:cTn>
                              </p:par>
                              <p:par>
                                <p:cTn id="17" presetID="63" presetClass="path" presetSubtype="0" accel="50000" decel="50000" fill="hold" nodeType="withEffect">
                                  <p:stCondLst>
                                    <p:cond delay="0"/>
                                  </p:stCondLst>
                                  <p:childTnLst>
                                    <p:animMotion origin="layout" path="M 3.54167E-6 -2.96296E-6 L 0.05026 0.00139 " pathEditMode="relative" rAng="0" ptsTypes="AA">
                                      <p:cBhvr>
                                        <p:cTn id="18" dur="2000" fill="hold"/>
                                        <p:tgtEl>
                                          <p:spTgt spid="10"/>
                                        </p:tgtEl>
                                        <p:attrNameLst>
                                          <p:attrName>ppt_x</p:attrName>
                                          <p:attrName>ppt_y</p:attrName>
                                        </p:attrNameLst>
                                      </p:cBhvr>
                                      <p:rCtr x="2513" y="69"/>
                                    </p:animMotion>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16"/>
                                        </p:tgtEl>
                                        <p:attrNameLst>
                                          <p:attrName>style.visibility</p:attrName>
                                        </p:attrNameLst>
                                      </p:cBhvr>
                                      <p:to>
                                        <p:strVal val="visible"/>
                                      </p:to>
                                    </p:set>
                                    <p:animEffect transition="in" filter="fade">
                                      <p:cBhvr>
                                        <p:cTn id="23" dur="500"/>
                                        <p:tgtEl>
                                          <p:spTgt spid="16"/>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17"/>
                                        </p:tgtEl>
                                        <p:attrNameLst>
                                          <p:attrName>style.visibility</p:attrName>
                                        </p:attrNameLst>
                                      </p:cBhvr>
                                      <p:to>
                                        <p:strVal val="visible"/>
                                      </p:to>
                                    </p:set>
                                    <p:animEffect transition="in" filter="fade">
                                      <p:cBhvr>
                                        <p:cTn id="26" dur="500"/>
                                        <p:tgtEl>
                                          <p:spTgt spid="17"/>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18"/>
                                        </p:tgtEl>
                                        <p:attrNameLst>
                                          <p:attrName>style.visibility</p:attrName>
                                        </p:attrNameLst>
                                      </p:cBhvr>
                                      <p:to>
                                        <p:strVal val="visible"/>
                                      </p:to>
                                    </p:set>
                                    <p:animEffect transition="in" filter="fade">
                                      <p:cBhvr>
                                        <p:cTn id="29" dur="500"/>
                                        <p:tgtEl>
                                          <p:spTgt spid="18"/>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19"/>
                                        </p:tgtEl>
                                        <p:attrNameLst>
                                          <p:attrName>style.visibility</p:attrName>
                                        </p:attrNameLst>
                                      </p:cBhvr>
                                      <p:to>
                                        <p:strVal val="visible"/>
                                      </p:to>
                                    </p:set>
                                    <p:animEffect transition="in" filter="fade">
                                      <p:cBhvr>
                                        <p:cTn id="32" dur="500"/>
                                        <p:tgtEl>
                                          <p:spTgt spid="19"/>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20"/>
                                        </p:tgtEl>
                                        <p:attrNameLst>
                                          <p:attrName>style.visibility</p:attrName>
                                        </p:attrNameLst>
                                      </p:cBhvr>
                                      <p:to>
                                        <p:strVal val="visible"/>
                                      </p:to>
                                    </p:set>
                                    <p:animEffect transition="in" filter="fade">
                                      <p:cBhvr>
                                        <p:cTn id="35" dur="500"/>
                                        <p:tgtEl>
                                          <p:spTgt spid="20"/>
                                        </p:tgtEl>
                                      </p:cBhvr>
                                    </p:animEffect>
                                  </p:childTnLst>
                                </p:cTn>
                              </p:par>
                            </p:childTnLst>
                          </p:cTn>
                        </p:par>
                      </p:childTnLst>
                    </p:cTn>
                  </p:par>
                  <p:par>
                    <p:cTn id="36" fill="hold">
                      <p:stCondLst>
                        <p:cond delay="indefinite"/>
                      </p:stCondLst>
                      <p:childTnLst>
                        <p:par>
                          <p:cTn id="37" fill="hold">
                            <p:stCondLst>
                              <p:cond delay="0"/>
                            </p:stCondLst>
                            <p:childTnLst>
                              <p:par>
                                <p:cTn id="38" presetID="10" presetClass="exit" presetSubtype="0" fill="hold" grpId="1" nodeType="clickEffect">
                                  <p:stCondLst>
                                    <p:cond delay="0"/>
                                  </p:stCondLst>
                                  <p:childTnLst>
                                    <p:animEffect transition="out" filter="fade">
                                      <p:cBhvr>
                                        <p:cTn id="39" dur="500"/>
                                        <p:tgtEl>
                                          <p:spTgt spid="16"/>
                                        </p:tgtEl>
                                      </p:cBhvr>
                                    </p:animEffect>
                                    <p:set>
                                      <p:cBhvr>
                                        <p:cTn id="40" dur="1" fill="hold">
                                          <p:stCondLst>
                                            <p:cond delay="499"/>
                                          </p:stCondLst>
                                        </p:cTn>
                                        <p:tgtEl>
                                          <p:spTgt spid="16"/>
                                        </p:tgtEl>
                                        <p:attrNameLst>
                                          <p:attrName>style.visibility</p:attrName>
                                        </p:attrNameLst>
                                      </p:cBhvr>
                                      <p:to>
                                        <p:strVal val="hidden"/>
                                      </p:to>
                                    </p:set>
                                  </p:childTnLst>
                                </p:cTn>
                              </p:par>
                            </p:childTnLst>
                          </p:cTn>
                        </p:par>
                        <p:par>
                          <p:cTn id="41" fill="hold">
                            <p:stCondLst>
                              <p:cond delay="500"/>
                            </p:stCondLst>
                            <p:childTnLst>
                              <p:par>
                                <p:cTn id="42" presetID="10" presetClass="entr" presetSubtype="0" fill="hold" grpId="2" nodeType="afterEffect">
                                  <p:stCondLst>
                                    <p:cond delay="0"/>
                                  </p:stCondLst>
                                  <p:childTnLst>
                                    <p:set>
                                      <p:cBhvr>
                                        <p:cTn id="43" dur="1" fill="hold">
                                          <p:stCondLst>
                                            <p:cond delay="0"/>
                                          </p:stCondLst>
                                        </p:cTn>
                                        <p:tgtEl>
                                          <p:spTgt spid="16"/>
                                        </p:tgtEl>
                                        <p:attrNameLst>
                                          <p:attrName>style.visibility</p:attrName>
                                        </p:attrNameLst>
                                      </p:cBhvr>
                                      <p:to>
                                        <p:strVal val="visible"/>
                                      </p:to>
                                    </p:set>
                                    <p:animEffect transition="in" filter="fade">
                                      <p:cBhvr>
                                        <p:cTn id="44" dur="500"/>
                                        <p:tgtEl>
                                          <p:spTgt spid="16"/>
                                        </p:tgtEl>
                                      </p:cBhvr>
                                    </p:animEffect>
                                  </p:childTnLst>
                                </p:cTn>
                              </p:par>
                            </p:childTnLst>
                          </p:cTn>
                        </p:par>
                        <p:par>
                          <p:cTn id="45" fill="hold">
                            <p:stCondLst>
                              <p:cond delay="1000"/>
                            </p:stCondLst>
                            <p:childTnLst>
                              <p:par>
                                <p:cTn id="46" presetID="10" presetClass="exit" presetSubtype="0" fill="hold" grpId="3" nodeType="afterEffect">
                                  <p:stCondLst>
                                    <p:cond delay="0"/>
                                  </p:stCondLst>
                                  <p:childTnLst>
                                    <p:animEffect transition="out" filter="fade">
                                      <p:cBhvr>
                                        <p:cTn id="47" dur="500"/>
                                        <p:tgtEl>
                                          <p:spTgt spid="16"/>
                                        </p:tgtEl>
                                      </p:cBhvr>
                                    </p:animEffect>
                                    <p:set>
                                      <p:cBhvr>
                                        <p:cTn id="48" dur="1" fill="hold">
                                          <p:stCondLst>
                                            <p:cond delay="499"/>
                                          </p:stCondLst>
                                        </p:cTn>
                                        <p:tgtEl>
                                          <p:spTgt spid="16"/>
                                        </p:tgtEl>
                                        <p:attrNameLst>
                                          <p:attrName>style.visibility</p:attrName>
                                        </p:attrNameLst>
                                      </p:cBhvr>
                                      <p:to>
                                        <p:strVal val="hidden"/>
                                      </p:to>
                                    </p:set>
                                  </p:childTnLst>
                                </p:cTn>
                              </p:par>
                            </p:childTnLst>
                          </p:cTn>
                        </p:par>
                        <p:par>
                          <p:cTn id="49" fill="hold">
                            <p:stCondLst>
                              <p:cond delay="1500"/>
                            </p:stCondLst>
                            <p:childTnLst>
                              <p:par>
                                <p:cTn id="50" presetID="10" presetClass="entr" presetSubtype="0" fill="hold" grpId="4" nodeType="afterEffect">
                                  <p:stCondLst>
                                    <p:cond delay="0"/>
                                  </p:stCondLst>
                                  <p:childTnLst>
                                    <p:set>
                                      <p:cBhvr>
                                        <p:cTn id="51" dur="1" fill="hold">
                                          <p:stCondLst>
                                            <p:cond delay="0"/>
                                          </p:stCondLst>
                                        </p:cTn>
                                        <p:tgtEl>
                                          <p:spTgt spid="16"/>
                                        </p:tgtEl>
                                        <p:attrNameLst>
                                          <p:attrName>style.visibility</p:attrName>
                                        </p:attrNameLst>
                                      </p:cBhvr>
                                      <p:to>
                                        <p:strVal val="visible"/>
                                      </p:to>
                                    </p:set>
                                    <p:animEffect transition="in" filter="fade">
                                      <p:cBhvr>
                                        <p:cTn id="52" dur="500"/>
                                        <p:tgtEl>
                                          <p:spTgt spid="16"/>
                                        </p:tgtEl>
                                      </p:cBhvr>
                                    </p:animEffect>
                                  </p:childTnLst>
                                </p:cTn>
                              </p:par>
                            </p:childTnLst>
                          </p:cTn>
                        </p:par>
                        <p:par>
                          <p:cTn id="53" fill="hold">
                            <p:stCondLst>
                              <p:cond delay="2000"/>
                            </p:stCondLst>
                            <p:childTnLst>
                              <p:par>
                                <p:cTn id="54" presetID="10" presetClass="exit" presetSubtype="0" fill="hold" grpId="5" nodeType="afterEffect">
                                  <p:stCondLst>
                                    <p:cond delay="0"/>
                                  </p:stCondLst>
                                  <p:childTnLst>
                                    <p:animEffect transition="out" filter="fade">
                                      <p:cBhvr>
                                        <p:cTn id="55" dur="500"/>
                                        <p:tgtEl>
                                          <p:spTgt spid="16"/>
                                        </p:tgtEl>
                                      </p:cBhvr>
                                    </p:animEffect>
                                    <p:set>
                                      <p:cBhvr>
                                        <p:cTn id="56" dur="1" fill="hold">
                                          <p:stCondLst>
                                            <p:cond delay="499"/>
                                          </p:stCondLst>
                                        </p:cTn>
                                        <p:tgtEl>
                                          <p:spTgt spid="16"/>
                                        </p:tgtEl>
                                        <p:attrNameLst>
                                          <p:attrName>style.visibility</p:attrName>
                                        </p:attrNameLst>
                                      </p:cBhvr>
                                      <p:to>
                                        <p:strVal val="hidden"/>
                                      </p:to>
                                    </p:set>
                                  </p:childTnLst>
                                </p:cTn>
                              </p:par>
                            </p:childTnLst>
                          </p:cTn>
                        </p:par>
                        <p:par>
                          <p:cTn id="57" fill="hold">
                            <p:stCondLst>
                              <p:cond delay="2500"/>
                            </p:stCondLst>
                            <p:childTnLst>
                              <p:par>
                                <p:cTn id="58" presetID="10" presetClass="entr" presetSubtype="0" fill="hold" grpId="6" nodeType="afterEffect">
                                  <p:stCondLst>
                                    <p:cond delay="0"/>
                                  </p:stCondLst>
                                  <p:childTnLst>
                                    <p:set>
                                      <p:cBhvr>
                                        <p:cTn id="59" dur="1" fill="hold">
                                          <p:stCondLst>
                                            <p:cond delay="0"/>
                                          </p:stCondLst>
                                        </p:cTn>
                                        <p:tgtEl>
                                          <p:spTgt spid="16"/>
                                        </p:tgtEl>
                                        <p:attrNameLst>
                                          <p:attrName>style.visibility</p:attrName>
                                        </p:attrNameLst>
                                      </p:cBhvr>
                                      <p:to>
                                        <p:strVal val="visible"/>
                                      </p:to>
                                    </p:set>
                                    <p:animEffect transition="in" filter="fade">
                                      <p:cBhvr>
                                        <p:cTn id="60" dur="500"/>
                                        <p:tgtEl>
                                          <p:spTgt spid="16"/>
                                        </p:tgtEl>
                                      </p:cBhvr>
                                    </p:animEffect>
                                  </p:childTnLst>
                                </p:cTn>
                              </p:par>
                            </p:childTnLst>
                          </p:cTn>
                        </p:par>
                      </p:childTnLst>
                    </p:cTn>
                  </p:par>
                  <p:par>
                    <p:cTn id="61" fill="hold">
                      <p:stCondLst>
                        <p:cond delay="indefinite"/>
                      </p:stCondLst>
                      <p:childTnLst>
                        <p:par>
                          <p:cTn id="62" fill="hold">
                            <p:stCondLst>
                              <p:cond delay="0"/>
                            </p:stCondLst>
                            <p:childTnLst>
                              <p:par>
                                <p:cTn id="63" presetID="10" presetClass="exit" presetSubtype="0" fill="hold" grpId="1" nodeType="clickEffect">
                                  <p:stCondLst>
                                    <p:cond delay="0"/>
                                  </p:stCondLst>
                                  <p:childTnLst>
                                    <p:animEffect transition="out" filter="fade">
                                      <p:cBhvr>
                                        <p:cTn id="64" dur="500"/>
                                        <p:tgtEl>
                                          <p:spTgt spid="17"/>
                                        </p:tgtEl>
                                      </p:cBhvr>
                                    </p:animEffect>
                                    <p:set>
                                      <p:cBhvr>
                                        <p:cTn id="65" dur="1" fill="hold">
                                          <p:stCondLst>
                                            <p:cond delay="499"/>
                                          </p:stCondLst>
                                        </p:cTn>
                                        <p:tgtEl>
                                          <p:spTgt spid="17"/>
                                        </p:tgtEl>
                                        <p:attrNameLst>
                                          <p:attrName>style.visibility</p:attrName>
                                        </p:attrNameLst>
                                      </p:cBhvr>
                                      <p:to>
                                        <p:strVal val="hidden"/>
                                      </p:to>
                                    </p:set>
                                  </p:childTnLst>
                                </p:cTn>
                              </p:par>
                              <p:par>
                                <p:cTn id="66" presetID="10" presetClass="exit" presetSubtype="0" fill="hold" grpId="1" nodeType="withEffect">
                                  <p:stCondLst>
                                    <p:cond delay="0"/>
                                  </p:stCondLst>
                                  <p:childTnLst>
                                    <p:animEffect transition="out" filter="fade">
                                      <p:cBhvr>
                                        <p:cTn id="67" dur="500"/>
                                        <p:tgtEl>
                                          <p:spTgt spid="18"/>
                                        </p:tgtEl>
                                      </p:cBhvr>
                                    </p:animEffect>
                                    <p:set>
                                      <p:cBhvr>
                                        <p:cTn id="68" dur="1" fill="hold">
                                          <p:stCondLst>
                                            <p:cond delay="499"/>
                                          </p:stCondLst>
                                        </p:cTn>
                                        <p:tgtEl>
                                          <p:spTgt spid="18"/>
                                        </p:tgtEl>
                                        <p:attrNameLst>
                                          <p:attrName>style.visibility</p:attrName>
                                        </p:attrNameLst>
                                      </p:cBhvr>
                                      <p:to>
                                        <p:strVal val="hidden"/>
                                      </p:to>
                                    </p:set>
                                  </p:childTnLst>
                                </p:cTn>
                              </p:par>
                            </p:childTnLst>
                          </p:cTn>
                        </p:par>
                        <p:par>
                          <p:cTn id="69" fill="hold">
                            <p:stCondLst>
                              <p:cond delay="500"/>
                            </p:stCondLst>
                            <p:childTnLst>
                              <p:par>
                                <p:cTn id="70" presetID="10" presetClass="entr" presetSubtype="0" fill="hold" grpId="2" nodeType="afterEffect">
                                  <p:stCondLst>
                                    <p:cond delay="0"/>
                                  </p:stCondLst>
                                  <p:childTnLst>
                                    <p:set>
                                      <p:cBhvr>
                                        <p:cTn id="71" dur="1" fill="hold">
                                          <p:stCondLst>
                                            <p:cond delay="0"/>
                                          </p:stCondLst>
                                        </p:cTn>
                                        <p:tgtEl>
                                          <p:spTgt spid="17"/>
                                        </p:tgtEl>
                                        <p:attrNameLst>
                                          <p:attrName>style.visibility</p:attrName>
                                        </p:attrNameLst>
                                      </p:cBhvr>
                                      <p:to>
                                        <p:strVal val="visible"/>
                                      </p:to>
                                    </p:set>
                                    <p:animEffect transition="in" filter="fade">
                                      <p:cBhvr>
                                        <p:cTn id="72" dur="500"/>
                                        <p:tgtEl>
                                          <p:spTgt spid="17"/>
                                        </p:tgtEl>
                                      </p:cBhvr>
                                    </p:animEffect>
                                  </p:childTnLst>
                                </p:cTn>
                              </p:par>
                              <p:par>
                                <p:cTn id="73" presetID="10" presetClass="entr" presetSubtype="0" fill="hold" grpId="2" nodeType="withEffect">
                                  <p:stCondLst>
                                    <p:cond delay="0"/>
                                  </p:stCondLst>
                                  <p:childTnLst>
                                    <p:set>
                                      <p:cBhvr>
                                        <p:cTn id="74" dur="1" fill="hold">
                                          <p:stCondLst>
                                            <p:cond delay="0"/>
                                          </p:stCondLst>
                                        </p:cTn>
                                        <p:tgtEl>
                                          <p:spTgt spid="18"/>
                                        </p:tgtEl>
                                        <p:attrNameLst>
                                          <p:attrName>style.visibility</p:attrName>
                                        </p:attrNameLst>
                                      </p:cBhvr>
                                      <p:to>
                                        <p:strVal val="visible"/>
                                      </p:to>
                                    </p:set>
                                    <p:animEffect transition="in" filter="fade">
                                      <p:cBhvr>
                                        <p:cTn id="75" dur="500"/>
                                        <p:tgtEl>
                                          <p:spTgt spid="18"/>
                                        </p:tgtEl>
                                      </p:cBhvr>
                                    </p:animEffect>
                                  </p:childTnLst>
                                </p:cTn>
                              </p:par>
                            </p:childTnLst>
                          </p:cTn>
                        </p:par>
                        <p:par>
                          <p:cTn id="76" fill="hold">
                            <p:stCondLst>
                              <p:cond delay="1000"/>
                            </p:stCondLst>
                            <p:childTnLst>
                              <p:par>
                                <p:cTn id="77" presetID="10" presetClass="exit" presetSubtype="0" fill="hold" grpId="3" nodeType="afterEffect">
                                  <p:stCondLst>
                                    <p:cond delay="0"/>
                                  </p:stCondLst>
                                  <p:childTnLst>
                                    <p:animEffect transition="out" filter="fade">
                                      <p:cBhvr>
                                        <p:cTn id="78" dur="500"/>
                                        <p:tgtEl>
                                          <p:spTgt spid="17"/>
                                        </p:tgtEl>
                                      </p:cBhvr>
                                    </p:animEffect>
                                    <p:set>
                                      <p:cBhvr>
                                        <p:cTn id="79" dur="1" fill="hold">
                                          <p:stCondLst>
                                            <p:cond delay="499"/>
                                          </p:stCondLst>
                                        </p:cTn>
                                        <p:tgtEl>
                                          <p:spTgt spid="17"/>
                                        </p:tgtEl>
                                        <p:attrNameLst>
                                          <p:attrName>style.visibility</p:attrName>
                                        </p:attrNameLst>
                                      </p:cBhvr>
                                      <p:to>
                                        <p:strVal val="hidden"/>
                                      </p:to>
                                    </p:set>
                                  </p:childTnLst>
                                </p:cTn>
                              </p:par>
                              <p:par>
                                <p:cTn id="80" presetID="10" presetClass="exit" presetSubtype="0" fill="hold" grpId="3" nodeType="withEffect">
                                  <p:stCondLst>
                                    <p:cond delay="0"/>
                                  </p:stCondLst>
                                  <p:childTnLst>
                                    <p:animEffect transition="out" filter="fade">
                                      <p:cBhvr>
                                        <p:cTn id="81" dur="500"/>
                                        <p:tgtEl>
                                          <p:spTgt spid="18"/>
                                        </p:tgtEl>
                                      </p:cBhvr>
                                    </p:animEffect>
                                    <p:set>
                                      <p:cBhvr>
                                        <p:cTn id="82" dur="1" fill="hold">
                                          <p:stCondLst>
                                            <p:cond delay="499"/>
                                          </p:stCondLst>
                                        </p:cTn>
                                        <p:tgtEl>
                                          <p:spTgt spid="18"/>
                                        </p:tgtEl>
                                        <p:attrNameLst>
                                          <p:attrName>style.visibility</p:attrName>
                                        </p:attrNameLst>
                                      </p:cBhvr>
                                      <p:to>
                                        <p:strVal val="hidden"/>
                                      </p:to>
                                    </p:set>
                                  </p:childTnLst>
                                </p:cTn>
                              </p:par>
                            </p:childTnLst>
                          </p:cTn>
                        </p:par>
                        <p:par>
                          <p:cTn id="83" fill="hold">
                            <p:stCondLst>
                              <p:cond delay="1500"/>
                            </p:stCondLst>
                            <p:childTnLst>
                              <p:par>
                                <p:cTn id="84" presetID="10" presetClass="entr" presetSubtype="0" fill="hold" grpId="4" nodeType="afterEffect">
                                  <p:stCondLst>
                                    <p:cond delay="0"/>
                                  </p:stCondLst>
                                  <p:childTnLst>
                                    <p:set>
                                      <p:cBhvr>
                                        <p:cTn id="85" dur="1" fill="hold">
                                          <p:stCondLst>
                                            <p:cond delay="0"/>
                                          </p:stCondLst>
                                        </p:cTn>
                                        <p:tgtEl>
                                          <p:spTgt spid="17"/>
                                        </p:tgtEl>
                                        <p:attrNameLst>
                                          <p:attrName>style.visibility</p:attrName>
                                        </p:attrNameLst>
                                      </p:cBhvr>
                                      <p:to>
                                        <p:strVal val="visible"/>
                                      </p:to>
                                    </p:set>
                                    <p:animEffect transition="in" filter="fade">
                                      <p:cBhvr>
                                        <p:cTn id="86" dur="500"/>
                                        <p:tgtEl>
                                          <p:spTgt spid="17"/>
                                        </p:tgtEl>
                                      </p:cBhvr>
                                    </p:animEffect>
                                  </p:childTnLst>
                                </p:cTn>
                              </p:par>
                              <p:par>
                                <p:cTn id="87" presetID="10" presetClass="entr" presetSubtype="0" fill="hold" grpId="4" nodeType="withEffect">
                                  <p:stCondLst>
                                    <p:cond delay="0"/>
                                  </p:stCondLst>
                                  <p:childTnLst>
                                    <p:set>
                                      <p:cBhvr>
                                        <p:cTn id="88" dur="1" fill="hold">
                                          <p:stCondLst>
                                            <p:cond delay="0"/>
                                          </p:stCondLst>
                                        </p:cTn>
                                        <p:tgtEl>
                                          <p:spTgt spid="18"/>
                                        </p:tgtEl>
                                        <p:attrNameLst>
                                          <p:attrName>style.visibility</p:attrName>
                                        </p:attrNameLst>
                                      </p:cBhvr>
                                      <p:to>
                                        <p:strVal val="visible"/>
                                      </p:to>
                                    </p:set>
                                    <p:animEffect transition="in" filter="fade">
                                      <p:cBhvr>
                                        <p:cTn id="89" dur="500"/>
                                        <p:tgtEl>
                                          <p:spTgt spid="18"/>
                                        </p:tgtEl>
                                      </p:cBhvr>
                                    </p:animEffect>
                                  </p:childTnLst>
                                </p:cTn>
                              </p:par>
                            </p:childTnLst>
                          </p:cTn>
                        </p:par>
                        <p:par>
                          <p:cTn id="90" fill="hold">
                            <p:stCondLst>
                              <p:cond delay="2000"/>
                            </p:stCondLst>
                            <p:childTnLst>
                              <p:par>
                                <p:cTn id="91" presetID="10" presetClass="exit" presetSubtype="0" fill="hold" grpId="5" nodeType="afterEffect">
                                  <p:stCondLst>
                                    <p:cond delay="0"/>
                                  </p:stCondLst>
                                  <p:childTnLst>
                                    <p:animEffect transition="out" filter="fade">
                                      <p:cBhvr>
                                        <p:cTn id="92" dur="500"/>
                                        <p:tgtEl>
                                          <p:spTgt spid="17"/>
                                        </p:tgtEl>
                                      </p:cBhvr>
                                    </p:animEffect>
                                    <p:set>
                                      <p:cBhvr>
                                        <p:cTn id="93" dur="1" fill="hold">
                                          <p:stCondLst>
                                            <p:cond delay="499"/>
                                          </p:stCondLst>
                                        </p:cTn>
                                        <p:tgtEl>
                                          <p:spTgt spid="17"/>
                                        </p:tgtEl>
                                        <p:attrNameLst>
                                          <p:attrName>style.visibility</p:attrName>
                                        </p:attrNameLst>
                                      </p:cBhvr>
                                      <p:to>
                                        <p:strVal val="hidden"/>
                                      </p:to>
                                    </p:set>
                                  </p:childTnLst>
                                </p:cTn>
                              </p:par>
                              <p:par>
                                <p:cTn id="94" presetID="10" presetClass="exit" presetSubtype="0" fill="hold" grpId="5" nodeType="withEffect">
                                  <p:stCondLst>
                                    <p:cond delay="0"/>
                                  </p:stCondLst>
                                  <p:childTnLst>
                                    <p:animEffect transition="out" filter="fade">
                                      <p:cBhvr>
                                        <p:cTn id="95" dur="500"/>
                                        <p:tgtEl>
                                          <p:spTgt spid="18"/>
                                        </p:tgtEl>
                                      </p:cBhvr>
                                    </p:animEffect>
                                    <p:set>
                                      <p:cBhvr>
                                        <p:cTn id="96" dur="1" fill="hold">
                                          <p:stCondLst>
                                            <p:cond delay="499"/>
                                          </p:stCondLst>
                                        </p:cTn>
                                        <p:tgtEl>
                                          <p:spTgt spid="18"/>
                                        </p:tgtEl>
                                        <p:attrNameLst>
                                          <p:attrName>style.visibility</p:attrName>
                                        </p:attrNameLst>
                                      </p:cBhvr>
                                      <p:to>
                                        <p:strVal val="hidden"/>
                                      </p:to>
                                    </p:set>
                                  </p:childTnLst>
                                </p:cTn>
                              </p:par>
                            </p:childTnLst>
                          </p:cTn>
                        </p:par>
                        <p:par>
                          <p:cTn id="97" fill="hold">
                            <p:stCondLst>
                              <p:cond delay="2500"/>
                            </p:stCondLst>
                            <p:childTnLst>
                              <p:par>
                                <p:cTn id="98" presetID="10" presetClass="entr" presetSubtype="0" fill="hold" grpId="6" nodeType="afterEffect">
                                  <p:stCondLst>
                                    <p:cond delay="0"/>
                                  </p:stCondLst>
                                  <p:childTnLst>
                                    <p:set>
                                      <p:cBhvr>
                                        <p:cTn id="99" dur="1" fill="hold">
                                          <p:stCondLst>
                                            <p:cond delay="0"/>
                                          </p:stCondLst>
                                        </p:cTn>
                                        <p:tgtEl>
                                          <p:spTgt spid="17"/>
                                        </p:tgtEl>
                                        <p:attrNameLst>
                                          <p:attrName>style.visibility</p:attrName>
                                        </p:attrNameLst>
                                      </p:cBhvr>
                                      <p:to>
                                        <p:strVal val="visible"/>
                                      </p:to>
                                    </p:set>
                                    <p:animEffect transition="in" filter="fade">
                                      <p:cBhvr>
                                        <p:cTn id="100" dur="500"/>
                                        <p:tgtEl>
                                          <p:spTgt spid="17"/>
                                        </p:tgtEl>
                                      </p:cBhvr>
                                    </p:animEffect>
                                  </p:childTnLst>
                                </p:cTn>
                              </p:par>
                              <p:par>
                                <p:cTn id="101" presetID="10" presetClass="entr" presetSubtype="0" fill="hold" grpId="6" nodeType="withEffect">
                                  <p:stCondLst>
                                    <p:cond delay="0"/>
                                  </p:stCondLst>
                                  <p:childTnLst>
                                    <p:set>
                                      <p:cBhvr>
                                        <p:cTn id="102" dur="1" fill="hold">
                                          <p:stCondLst>
                                            <p:cond delay="0"/>
                                          </p:stCondLst>
                                        </p:cTn>
                                        <p:tgtEl>
                                          <p:spTgt spid="18"/>
                                        </p:tgtEl>
                                        <p:attrNameLst>
                                          <p:attrName>style.visibility</p:attrName>
                                        </p:attrNameLst>
                                      </p:cBhvr>
                                      <p:to>
                                        <p:strVal val="visible"/>
                                      </p:to>
                                    </p:set>
                                    <p:animEffect transition="in" filter="fade">
                                      <p:cBhvr>
                                        <p:cTn id="103" dur="500"/>
                                        <p:tgtEl>
                                          <p:spTgt spid="18"/>
                                        </p:tgtEl>
                                      </p:cBhvr>
                                    </p:animEffect>
                                  </p:childTnLst>
                                </p:cTn>
                              </p:par>
                            </p:childTnLst>
                          </p:cTn>
                        </p:par>
                      </p:childTnLst>
                    </p:cTn>
                  </p:par>
                  <p:par>
                    <p:cTn id="104" fill="hold">
                      <p:stCondLst>
                        <p:cond delay="indefinite"/>
                      </p:stCondLst>
                      <p:childTnLst>
                        <p:par>
                          <p:cTn id="105" fill="hold">
                            <p:stCondLst>
                              <p:cond delay="0"/>
                            </p:stCondLst>
                            <p:childTnLst>
                              <p:par>
                                <p:cTn id="106" presetID="10" presetClass="exit" presetSubtype="0" fill="hold" grpId="1" nodeType="clickEffect">
                                  <p:stCondLst>
                                    <p:cond delay="0"/>
                                  </p:stCondLst>
                                  <p:childTnLst>
                                    <p:animEffect transition="out" filter="fade">
                                      <p:cBhvr>
                                        <p:cTn id="107" dur="500"/>
                                        <p:tgtEl>
                                          <p:spTgt spid="20"/>
                                        </p:tgtEl>
                                      </p:cBhvr>
                                    </p:animEffect>
                                    <p:set>
                                      <p:cBhvr>
                                        <p:cTn id="108" dur="1" fill="hold">
                                          <p:stCondLst>
                                            <p:cond delay="499"/>
                                          </p:stCondLst>
                                        </p:cTn>
                                        <p:tgtEl>
                                          <p:spTgt spid="20"/>
                                        </p:tgtEl>
                                        <p:attrNameLst>
                                          <p:attrName>style.visibility</p:attrName>
                                        </p:attrNameLst>
                                      </p:cBhvr>
                                      <p:to>
                                        <p:strVal val="hidden"/>
                                      </p:to>
                                    </p:set>
                                  </p:childTnLst>
                                </p:cTn>
                              </p:par>
                            </p:childTnLst>
                          </p:cTn>
                        </p:par>
                        <p:par>
                          <p:cTn id="109" fill="hold">
                            <p:stCondLst>
                              <p:cond delay="500"/>
                            </p:stCondLst>
                            <p:childTnLst>
                              <p:par>
                                <p:cTn id="110" presetID="10" presetClass="entr" presetSubtype="0" fill="hold" grpId="2" nodeType="afterEffect">
                                  <p:stCondLst>
                                    <p:cond delay="0"/>
                                  </p:stCondLst>
                                  <p:childTnLst>
                                    <p:set>
                                      <p:cBhvr>
                                        <p:cTn id="111" dur="1" fill="hold">
                                          <p:stCondLst>
                                            <p:cond delay="0"/>
                                          </p:stCondLst>
                                        </p:cTn>
                                        <p:tgtEl>
                                          <p:spTgt spid="20"/>
                                        </p:tgtEl>
                                        <p:attrNameLst>
                                          <p:attrName>style.visibility</p:attrName>
                                        </p:attrNameLst>
                                      </p:cBhvr>
                                      <p:to>
                                        <p:strVal val="visible"/>
                                      </p:to>
                                    </p:set>
                                    <p:animEffect transition="in" filter="fade">
                                      <p:cBhvr>
                                        <p:cTn id="112" dur="500"/>
                                        <p:tgtEl>
                                          <p:spTgt spid="20"/>
                                        </p:tgtEl>
                                      </p:cBhvr>
                                    </p:animEffect>
                                  </p:childTnLst>
                                </p:cTn>
                              </p:par>
                            </p:childTnLst>
                          </p:cTn>
                        </p:par>
                        <p:par>
                          <p:cTn id="113" fill="hold">
                            <p:stCondLst>
                              <p:cond delay="1000"/>
                            </p:stCondLst>
                            <p:childTnLst>
                              <p:par>
                                <p:cTn id="114" presetID="10" presetClass="exit" presetSubtype="0" fill="hold" grpId="3" nodeType="afterEffect">
                                  <p:stCondLst>
                                    <p:cond delay="0"/>
                                  </p:stCondLst>
                                  <p:childTnLst>
                                    <p:animEffect transition="out" filter="fade">
                                      <p:cBhvr>
                                        <p:cTn id="115" dur="500"/>
                                        <p:tgtEl>
                                          <p:spTgt spid="20"/>
                                        </p:tgtEl>
                                      </p:cBhvr>
                                    </p:animEffect>
                                    <p:set>
                                      <p:cBhvr>
                                        <p:cTn id="116" dur="1" fill="hold">
                                          <p:stCondLst>
                                            <p:cond delay="499"/>
                                          </p:stCondLst>
                                        </p:cTn>
                                        <p:tgtEl>
                                          <p:spTgt spid="20"/>
                                        </p:tgtEl>
                                        <p:attrNameLst>
                                          <p:attrName>style.visibility</p:attrName>
                                        </p:attrNameLst>
                                      </p:cBhvr>
                                      <p:to>
                                        <p:strVal val="hidden"/>
                                      </p:to>
                                    </p:set>
                                  </p:childTnLst>
                                </p:cTn>
                              </p:par>
                            </p:childTnLst>
                          </p:cTn>
                        </p:par>
                        <p:par>
                          <p:cTn id="117" fill="hold">
                            <p:stCondLst>
                              <p:cond delay="1500"/>
                            </p:stCondLst>
                            <p:childTnLst>
                              <p:par>
                                <p:cTn id="118" presetID="10" presetClass="entr" presetSubtype="0" fill="hold" grpId="4" nodeType="afterEffect">
                                  <p:stCondLst>
                                    <p:cond delay="0"/>
                                  </p:stCondLst>
                                  <p:childTnLst>
                                    <p:set>
                                      <p:cBhvr>
                                        <p:cTn id="119" dur="1" fill="hold">
                                          <p:stCondLst>
                                            <p:cond delay="0"/>
                                          </p:stCondLst>
                                        </p:cTn>
                                        <p:tgtEl>
                                          <p:spTgt spid="20"/>
                                        </p:tgtEl>
                                        <p:attrNameLst>
                                          <p:attrName>style.visibility</p:attrName>
                                        </p:attrNameLst>
                                      </p:cBhvr>
                                      <p:to>
                                        <p:strVal val="visible"/>
                                      </p:to>
                                    </p:set>
                                    <p:animEffect transition="in" filter="fade">
                                      <p:cBhvr>
                                        <p:cTn id="120" dur="500"/>
                                        <p:tgtEl>
                                          <p:spTgt spid="20"/>
                                        </p:tgtEl>
                                      </p:cBhvr>
                                    </p:animEffect>
                                  </p:childTnLst>
                                </p:cTn>
                              </p:par>
                            </p:childTnLst>
                          </p:cTn>
                        </p:par>
                        <p:par>
                          <p:cTn id="121" fill="hold">
                            <p:stCondLst>
                              <p:cond delay="2000"/>
                            </p:stCondLst>
                            <p:childTnLst>
                              <p:par>
                                <p:cTn id="122" presetID="10" presetClass="exit" presetSubtype="0" fill="hold" grpId="5" nodeType="afterEffect">
                                  <p:stCondLst>
                                    <p:cond delay="0"/>
                                  </p:stCondLst>
                                  <p:childTnLst>
                                    <p:animEffect transition="out" filter="fade">
                                      <p:cBhvr>
                                        <p:cTn id="123" dur="500"/>
                                        <p:tgtEl>
                                          <p:spTgt spid="20"/>
                                        </p:tgtEl>
                                      </p:cBhvr>
                                    </p:animEffect>
                                    <p:set>
                                      <p:cBhvr>
                                        <p:cTn id="124" dur="1" fill="hold">
                                          <p:stCondLst>
                                            <p:cond delay="499"/>
                                          </p:stCondLst>
                                        </p:cTn>
                                        <p:tgtEl>
                                          <p:spTgt spid="20"/>
                                        </p:tgtEl>
                                        <p:attrNameLst>
                                          <p:attrName>style.visibility</p:attrName>
                                        </p:attrNameLst>
                                      </p:cBhvr>
                                      <p:to>
                                        <p:strVal val="hidden"/>
                                      </p:to>
                                    </p:set>
                                  </p:childTnLst>
                                </p:cTn>
                              </p:par>
                            </p:childTnLst>
                          </p:cTn>
                        </p:par>
                        <p:par>
                          <p:cTn id="125" fill="hold">
                            <p:stCondLst>
                              <p:cond delay="2500"/>
                            </p:stCondLst>
                            <p:childTnLst>
                              <p:par>
                                <p:cTn id="126" presetID="10" presetClass="entr" presetSubtype="0" fill="hold" grpId="6" nodeType="afterEffect">
                                  <p:stCondLst>
                                    <p:cond delay="0"/>
                                  </p:stCondLst>
                                  <p:childTnLst>
                                    <p:set>
                                      <p:cBhvr>
                                        <p:cTn id="127" dur="1" fill="hold">
                                          <p:stCondLst>
                                            <p:cond delay="0"/>
                                          </p:stCondLst>
                                        </p:cTn>
                                        <p:tgtEl>
                                          <p:spTgt spid="20"/>
                                        </p:tgtEl>
                                        <p:attrNameLst>
                                          <p:attrName>style.visibility</p:attrName>
                                        </p:attrNameLst>
                                      </p:cBhvr>
                                      <p:to>
                                        <p:strVal val="visible"/>
                                      </p:to>
                                    </p:set>
                                    <p:animEffect transition="in" filter="fade">
                                      <p:cBhvr>
                                        <p:cTn id="128" dur="500"/>
                                        <p:tgtEl>
                                          <p:spTgt spid="20"/>
                                        </p:tgtEl>
                                      </p:cBhvr>
                                    </p:animEffect>
                                  </p:childTnLst>
                                </p:cTn>
                              </p:par>
                            </p:childTnLst>
                          </p:cTn>
                        </p:par>
                      </p:childTnLst>
                    </p:cTn>
                  </p:par>
                  <p:par>
                    <p:cTn id="129" fill="hold">
                      <p:stCondLst>
                        <p:cond delay="indefinite"/>
                      </p:stCondLst>
                      <p:childTnLst>
                        <p:par>
                          <p:cTn id="130" fill="hold">
                            <p:stCondLst>
                              <p:cond delay="0"/>
                            </p:stCondLst>
                            <p:childTnLst>
                              <p:par>
                                <p:cTn id="131" presetID="1" presetClass="entr" presetSubtype="0" fill="hold" grpId="0" nodeType="clickEffect">
                                  <p:stCondLst>
                                    <p:cond delay="0"/>
                                  </p:stCondLst>
                                  <p:childTnLst>
                                    <p:set>
                                      <p:cBhvr>
                                        <p:cTn id="132"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6" grpId="1" animBg="1"/>
      <p:bldP spid="16" grpId="2" animBg="1"/>
      <p:bldP spid="16" grpId="3" animBg="1"/>
      <p:bldP spid="16" grpId="4" animBg="1"/>
      <p:bldP spid="16" grpId="5" animBg="1"/>
      <p:bldP spid="16" grpId="6" animBg="1"/>
      <p:bldP spid="17" grpId="0" animBg="1"/>
      <p:bldP spid="17" grpId="1" animBg="1"/>
      <p:bldP spid="17" grpId="2" animBg="1"/>
      <p:bldP spid="17" grpId="3" animBg="1"/>
      <p:bldP spid="17" grpId="4" animBg="1"/>
      <p:bldP spid="17" grpId="5" animBg="1"/>
      <p:bldP spid="17" grpId="6" animBg="1"/>
      <p:bldP spid="18" grpId="0"/>
      <p:bldP spid="18" grpId="1"/>
      <p:bldP spid="18" grpId="2"/>
      <p:bldP spid="18" grpId="3"/>
      <p:bldP spid="18" grpId="4"/>
      <p:bldP spid="18" grpId="5"/>
      <p:bldP spid="18" grpId="6"/>
      <p:bldP spid="19" grpId="0" animBg="1"/>
      <p:bldP spid="20" grpId="0" animBg="1"/>
      <p:bldP spid="20" grpId="1" animBg="1"/>
      <p:bldP spid="20" grpId="2" animBg="1"/>
      <p:bldP spid="20" grpId="3" animBg="1"/>
      <p:bldP spid="20" grpId="4" animBg="1"/>
      <p:bldP spid="20" grpId="5" animBg="1"/>
      <p:bldP spid="20" grpId="6" animBg="1"/>
      <p:bldP spid="12"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2099D3B-5F9E-493D-875B-145CA58E58AD}"/>
              </a:ext>
            </a:extLst>
          </p:cNvPr>
          <p:cNvSpPr>
            <a:spLocks noGrp="1"/>
          </p:cNvSpPr>
          <p:nvPr>
            <p:ph type="title"/>
          </p:nvPr>
        </p:nvSpPr>
        <p:spPr/>
        <p:txBody>
          <a:bodyPr/>
          <a:lstStyle/>
          <a:p>
            <a:r>
              <a:rPr lang="en-GB" dirty="0"/>
              <a:t>1AS-2 Read, write and interpret additive equations</a:t>
            </a:r>
          </a:p>
        </p:txBody>
      </p:sp>
      <p:sp>
        <p:nvSpPr>
          <p:cNvPr id="9" name="Content Placeholder 2">
            <a:extLst>
              <a:ext uri="{FF2B5EF4-FFF2-40B4-BE49-F238E27FC236}">
                <a16:creationId xmlns:a16="http://schemas.microsoft.com/office/drawing/2014/main" id="{C1C82E15-36FB-48E6-88B5-BE88E1C2C74D}"/>
              </a:ext>
            </a:extLst>
          </p:cNvPr>
          <p:cNvSpPr txBox="1">
            <a:spLocks/>
          </p:cNvSpPr>
          <p:nvPr/>
        </p:nvSpPr>
        <p:spPr>
          <a:xfrm>
            <a:off x="6096000" y="1043579"/>
            <a:ext cx="5509986" cy="4101962"/>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1800" b="0" i="0" u="none" strike="noStrike" kern="1200" cap="none" spc="0" normalizeH="0" baseline="0" noProof="0" dirty="0">
                <a:ln>
                  <a:noFill/>
                </a:ln>
                <a:solidFill>
                  <a:srgbClr val="585858"/>
                </a:solidFill>
                <a:effectLst/>
                <a:uLnTx/>
                <a:uFillTx/>
                <a:latin typeface="Arial"/>
                <a:ea typeface="+mn-ea"/>
                <a:cs typeface="+mn-cs"/>
              </a:rPr>
              <a:t>How can you partition the set of pencils?</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1800" b="0" i="0" u="none" strike="noStrike" kern="1200" cap="none" spc="0" normalizeH="0" baseline="0" noProof="0" dirty="0">
                <a:ln>
                  <a:noFill/>
                </a:ln>
                <a:solidFill>
                  <a:srgbClr val="585858"/>
                </a:solidFill>
                <a:effectLst/>
                <a:uLnTx/>
                <a:uFillTx/>
                <a:latin typeface="Arial"/>
                <a:ea typeface="+mn-ea"/>
                <a:cs typeface="+mn-cs"/>
              </a:rPr>
              <a:t>Let’s write a subtraction equation to represent this. What numbers will we need?</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1800" b="0" i="0" u="none" strike="noStrike" kern="1200" cap="none" spc="0" normalizeH="0" baseline="0" noProof="0" dirty="0">
                <a:ln>
                  <a:noFill/>
                </a:ln>
                <a:solidFill>
                  <a:srgbClr val="585858"/>
                </a:solidFill>
                <a:effectLst/>
                <a:uLnTx/>
                <a:uFillTx/>
                <a:latin typeface="Arial"/>
                <a:ea typeface="+mn-ea"/>
                <a:cs typeface="+mn-cs"/>
              </a:rPr>
              <a:t>Can you show the subtract sign with your fingers? Remember to say </a:t>
            </a:r>
            <a:r>
              <a:rPr kumimoji="0" lang="en-GB" sz="1800" b="0" i="1" u="none" strike="noStrike" kern="1200" cap="none" spc="0" normalizeH="0" baseline="0" noProof="0" dirty="0">
                <a:ln>
                  <a:noFill/>
                </a:ln>
                <a:solidFill>
                  <a:srgbClr val="585858"/>
                </a:solidFill>
                <a:effectLst/>
                <a:uLnTx/>
                <a:uFillTx/>
                <a:latin typeface="Arial"/>
                <a:ea typeface="+mn-ea"/>
                <a:cs typeface="+mn-cs"/>
              </a:rPr>
              <a:t>minus </a:t>
            </a:r>
            <a:r>
              <a:rPr kumimoji="0" lang="en-GB" sz="1800" b="0" i="0" u="none" strike="noStrike" kern="1200" cap="none" spc="0" normalizeH="0" baseline="0" noProof="0" dirty="0">
                <a:ln>
                  <a:noFill/>
                </a:ln>
                <a:solidFill>
                  <a:srgbClr val="585858"/>
                </a:solidFill>
                <a:effectLst/>
                <a:uLnTx/>
                <a:uFillTx/>
                <a:latin typeface="Arial"/>
                <a:ea typeface="+mn-ea"/>
                <a:cs typeface="+mn-cs"/>
              </a:rPr>
              <a:t>or</a:t>
            </a:r>
            <a:r>
              <a:rPr kumimoji="0" lang="en-GB" sz="1800" b="0" i="1" u="none" strike="noStrike" kern="1200" cap="none" spc="0" normalizeH="0" baseline="0" noProof="0" dirty="0">
                <a:ln>
                  <a:noFill/>
                </a:ln>
                <a:solidFill>
                  <a:srgbClr val="585858"/>
                </a:solidFill>
                <a:effectLst/>
                <a:uLnTx/>
                <a:uFillTx/>
                <a:latin typeface="Arial"/>
                <a:ea typeface="+mn-ea"/>
                <a:cs typeface="+mn-cs"/>
              </a:rPr>
              <a:t> subtract </a:t>
            </a:r>
            <a:r>
              <a:rPr kumimoji="0" lang="en-GB" sz="1800" b="0" i="0" u="none" strike="noStrike" kern="1200" cap="none" spc="0" normalizeH="0" baseline="0" noProof="0" dirty="0">
                <a:ln>
                  <a:noFill/>
                </a:ln>
                <a:solidFill>
                  <a:srgbClr val="585858"/>
                </a:solidFill>
                <a:effectLst/>
                <a:uLnTx/>
                <a:uFillTx/>
                <a:latin typeface="Arial"/>
                <a:ea typeface="+mn-ea"/>
                <a:cs typeface="+mn-cs"/>
              </a:rPr>
              <a:t>when you see it.</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1800" b="0" i="0" u="none" strike="noStrike" kern="1200" cap="none" spc="0" normalizeH="0" baseline="0" noProof="0" dirty="0">
                <a:ln>
                  <a:noFill/>
                </a:ln>
                <a:solidFill>
                  <a:srgbClr val="585858"/>
                </a:solidFill>
                <a:effectLst/>
                <a:uLnTx/>
                <a:uFillTx/>
                <a:latin typeface="Arial"/>
                <a:ea typeface="+mn-ea"/>
                <a:cs typeface="+mn-cs"/>
              </a:rPr>
              <a:t>Make the </a:t>
            </a:r>
            <a:r>
              <a:rPr kumimoji="0" lang="en-GB" sz="1800" b="0" i="1" u="none" strike="noStrike" kern="1200" cap="none" spc="0" normalizeH="0" baseline="0" noProof="0" dirty="0">
                <a:ln>
                  <a:noFill/>
                </a:ln>
                <a:solidFill>
                  <a:srgbClr val="585858"/>
                </a:solidFill>
                <a:effectLst/>
                <a:uLnTx/>
                <a:uFillTx/>
                <a:latin typeface="Arial"/>
                <a:ea typeface="+mn-ea"/>
                <a:cs typeface="+mn-cs"/>
              </a:rPr>
              <a:t>equals </a:t>
            </a:r>
            <a:r>
              <a:rPr kumimoji="0" lang="en-GB" sz="1800" b="0" i="0" u="none" strike="noStrike" kern="1200" cap="none" spc="0" normalizeH="0" baseline="0" noProof="0" dirty="0">
                <a:ln>
                  <a:noFill/>
                </a:ln>
                <a:solidFill>
                  <a:srgbClr val="585858"/>
                </a:solidFill>
                <a:effectLst/>
                <a:uLnTx/>
                <a:uFillTx/>
                <a:latin typeface="Arial"/>
                <a:ea typeface="+mn-ea"/>
                <a:cs typeface="+mn-cs"/>
              </a:rPr>
              <a:t>sign and say </a:t>
            </a:r>
            <a:r>
              <a:rPr kumimoji="0" lang="en-GB" sz="1800" b="0" i="1" u="none" strike="noStrike" kern="1200" cap="none" spc="0" normalizeH="0" baseline="0" noProof="0" dirty="0">
                <a:ln>
                  <a:noFill/>
                </a:ln>
                <a:solidFill>
                  <a:srgbClr val="585858"/>
                </a:solidFill>
                <a:effectLst/>
                <a:uLnTx/>
                <a:uFillTx/>
                <a:latin typeface="Arial"/>
                <a:ea typeface="+mn-ea"/>
                <a:cs typeface="+mn-cs"/>
              </a:rPr>
              <a:t>is equal to.</a:t>
            </a:r>
            <a:endParaRPr kumimoji="0" lang="en-GB" sz="1800" b="0" i="0" u="none" strike="noStrike" kern="1200" cap="none" spc="0" normalizeH="0" baseline="0" noProof="0" dirty="0">
              <a:ln>
                <a:noFill/>
              </a:ln>
              <a:solidFill>
                <a:srgbClr val="585858"/>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1800" b="0" i="0" u="none" strike="noStrike" kern="1200" cap="none" spc="0" normalizeH="0" baseline="0" noProof="0" dirty="0">
                <a:ln>
                  <a:noFill/>
                </a:ln>
                <a:solidFill>
                  <a:srgbClr val="585858"/>
                </a:solidFill>
                <a:effectLst/>
                <a:uLnTx/>
                <a:uFillTx/>
                <a:latin typeface="Arial"/>
                <a:ea typeface="+mn-ea"/>
                <a:cs typeface="+mn-cs"/>
              </a:rPr>
              <a:t>Which number shows the </a:t>
            </a:r>
            <a:r>
              <a:rPr kumimoji="0" lang="en-GB" sz="1800" b="0" i="1" u="none" strike="noStrike" kern="1200" cap="none" spc="0" normalizeH="0" baseline="0" noProof="0" dirty="0">
                <a:ln>
                  <a:noFill/>
                </a:ln>
                <a:solidFill>
                  <a:srgbClr val="585858"/>
                </a:solidFill>
                <a:effectLst/>
                <a:uLnTx/>
                <a:uFillTx/>
                <a:latin typeface="Arial"/>
                <a:ea typeface="+mn-ea"/>
                <a:cs typeface="+mn-cs"/>
              </a:rPr>
              <a:t>whole? </a:t>
            </a:r>
            <a:r>
              <a:rPr kumimoji="0" lang="en-GB" sz="1800" b="0" i="0" u="none" strike="noStrike" kern="1200" cap="none" spc="0" normalizeH="0" baseline="0" noProof="0" dirty="0">
                <a:ln>
                  <a:noFill/>
                </a:ln>
                <a:solidFill>
                  <a:srgbClr val="585858"/>
                </a:solidFill>
                <a:effectLst/>
                <a:uLnTx/>
                <a:uFillTx/>
                <a:latin typeface="Arial"/>
                <a:ea typeface="+mn-ea"/>
                <a:cs typeface="+mn-cs"/>
              </a:rPr>
              <a:t>Which numbers show the parts which have been partitioned?</a:t>
            </a: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p:txBody>
      </p:sp>
      <p:pic>
        <p:nvPicPr>
          <p:cNvPr id="21" name="Picture 20">
            <a:extLst>
              <a:ext uri="{FF2B5EF4-FFF2-40B4-BE49-F238E27FC236}">
                <a16:creationId xmlns:a16="http://schemas.microsoft.com/office/drawing/2014/main" id="{30F740D3-E373-4970-87A3-3373A418F932}"/>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a:stretch/>
        </p:blipFill>
        <p:spPr>
          <a:xfrm>
            <a:off x="1666095" y="1781314"/>
            <a:ext cx="1936922" cy="2736407"/>
          </a:xfrm>
          <a:prstGeom prst="rect">
            <a:avLst/>
          </a:prstGeom>
        </p:spPr>
      </p:pic>
      <p:pic>
        <p:nvPicPr>
          <p:cNvPr id="22" name="Picture 21">
            <a:extLst>
              <a:ext uri="{FF2B5EF4-FFF2-40B4-BE49-F238E27FC236}">
                <a16:creationId xmlns:a16="http://schemas.microsoft.com/office/drawing/2014/main" id="{A5A4E3D4-9382-4DF0-98B2-C94482DDBC1D}"/>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r="-7477"/>
          <a:stretch/>
        </p:blipFill>
        <p:spPr>
          <a:xfrm>
            <a:off x="3705823" y="1781314"/>
            <a:ext cx="1258451" cy="2736407"/>
          </a:xfrm>
          <a:prstGeom prst="rect">
            <a:avLst/>
          </a:prstGeom>
        </p:spPr>
      </p:pic>
      <p:sp>
        <p:nvSpPr>
          <p:cNvPr id="23" name="TextBox 22">
            <a:extLst>
              <a:ext uri="{FF2B5EF4-FFF2-40B4-BE49-F238E27FC236}">
                <a16:creationId xmlns:a16="http://schemas.microsoft.com/office/drawing/2014/main" id="{4AA71923-863E-4397-B197-5F959C73888F}"/>
              </a:ext>
            </a:extLst>
          </p:cNvPr>
          <p:cNvSpPr txBox="1"/>
          <p:nvPr/>
        </p:nvSpPr>
        <p:spPr bwMode="auto">
          <a:xfrm>
            <a:off x="2142896" y="5146856"/>
            <a:ext cx="720080" cy="461665"/>
          </a:xfrm>
          <a:prstGeom prst="rect">
            <a:avLst/>
          </a:prstGeom>
          <a:solidFill>
            <a:schemeClr val="bg1"/>
          </a:solidFill>
          <a:ln>
            <a:noFill/>
          </a:ln>
          <a:extLs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US" sz="24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8</a:t>
            </a:r>
            <a:endParaRPr kumimoji="0" lang="en-GB" sz="24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endParaRPr>
          </a:p>
        </p:txBody>
      </p:sp>
      <p:sp>
        <p:nvSpPr>
          <p:cNvPr id="24" name="TextBox 23">
            <a:extLst>
              <a:ext uri="{FF2B5EF4-FFF2-40B4-BE49-F238E27FC236}">
                <a16:creationId xmlns:a16="http://schemas.microsoft.com/office/drawing/2014/main" id="{1D5A5CDB-AE7A-4A80-9B61-8BBFDB13C50D}"/>
              </a:ext>
            </a:extLst>
          </p:cNvPr>
          <p:cNvSpPr txBox="1"/>
          <p:nvPr/>
        </p:nvSpPr>
        <p:spPr bwMode="auto">
          <a:xfrm>
            <a:off x="3006896" y="5146856"/>
            <a:ext cx="720080" cy="461665"/>
          </a:xfrm>
          <a:prstGeom prst="rect">
            <a:avLst/>
          </a:prstGeom>
          <a:solidFill>
            <a:schemeClr val="bg1"/>
          </a:solidFill>
          <a:ln>
            <a:noFill/>
          </a:ln>
          <a:extLs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US" sz="24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5</a:t>
            </a:r>
            <a:endParaRPr kumimoji="0" lang="en-GB" sz="24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endParaRPr>
          </a:p>
        </p:txBody>
      </p:sp>
      <p:sp>
        <p:nvSpPr>
          <p:cNvPr id="25" name="TextBox 24">
            <a:extLst>
              <a:ext uri="{FF2B5EF4-FFF2-40B4-BE49-F238E27FC236}">
                <a16:creationId xmlns:a16="http://schemas.microsoft.com/office/drawing/2014/main" id="{D8232D78-8757-4E9D-826F-03341166DC9A}"/>
              </a:ext>
            </a:extLst>
          </p:cNvPr>
          <p:cNvSpPr txBox="1"/>
          <p:nvPr/>
        </p:nvSpPr>
        <p:spPr bwMode="auto">
          <a:xfrm>
            <a:off x="2574896" y="5145541"/>
            <a:ext cx="720080" cy="523220"/>
          </a:xfrm>
          <a:prstGeom prst="rect">
            <a:avLst/>
          </a:prstGeom>
          <a:noFill/>
          <a:ln>
            <a:noFill/>
          </a:ln>
          <a:extLs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800" b="0" i="0" u="none" strike="noStrike" kern="1200" cap="none" spc="0" normalizeH="0" baseline="0" noProof="0" dirty="0">
                <a:ln>
                  <a:noFill/>
                </a:ln>
                <a:solidFill>
                  <a:srgbClr val="000000"/>
                </a:solidFill>
                <a:effectLst/>
                <a:uLnTx/>
                <a:uFillTx/>
                <a:latin typeface="Myriad Pro Semibold"/>
                <a:ea typeface="+mn-ea"/>
                <a:cs typeface="Calibri" panose="020F0502020204030204" pitchFamily="34" charset="0"/>
              </a:rPr>
              <a:t>−</a:t>
            </a:r>
            <a:endParaRPr kumimoji="0" lang="en-GB" sz="2400" b="0" i="0" u="none" strike="noStrike" kern="1200" cap="none" spc="0" normalizeH="0" baseline="0" noProof="0" dirty="0">
              <a:ln>
                <a:noFill/>
              </a:ln>
              <a:solidFill>
                <a:srgbClr val="000000"/>
              </a:solidFill>
              <a:effectLst/>
              <a:uLnTx/>
              <a:uFillTx/>
              <a:latin typeface="Myriad Pro Semibold"/>
              <a:ea typeface="Myriad Pro Semibold" charset="0"/>
              <a:cs typeface="Myriad Pro Semibold" charset="0"/>
            </a:endParaRPr>
          </a:p>
        </p:txBody>
      </p:sp>
      <p:sp>
        <p:nvSpPr>
          <p:cNvPr id="26" name="TextBox 25">
            <a:extLst>
              <a:ext uri="{FF2B5EF4-FFF2-40B4-BE49-F238E27FC236}">
                <a16:creationId xmlns:a16="http://schemas.microsoft.com/office/drawing/2014/main" id="{3C494FD7-BFDE-40A6-B390-25D3A5D63EE3}"/>
              </a:ext>
            </a:extLst>
          </p:cNvPr>
          <p:cNvSpPr txBox="1"/>
          <p:nvPr/>
        </p:nvSpPr>
        <p:spPr bwMode="auto">
          <a:xfrm>
            <a:off x="3583056" y="5146856"/>
            <a:ext cx="434150" cy="461665"/>
          </a:xfrm>
          <a:prstGeom prst="rect">
            <a:avLst/>
          </a:prstGeom>
          <a:solidFill>
            <a:schemeClr val="bg1"/>
          </a:solidFill>
          <a:ln>
            <a:noFill/>
          </a:ln>
          <a:extLs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a:t>
            </a:r>
          </a:p>
        </p:txBody>
      </p:sp>
      <p:sp>
        <p:nvSpPr>
          <p:cNvPr id="27" name="TextBox 26">
            <a:extLst>
              <a:ext uri="{FF2B5EF4-FFF2-40B4-BE49-F238E27FC236}">
                <a16:creationId xmlns:a16="http://schemas.microsoft.com/office/drawing/2014/main" id="{CF8C9E1F-C4CD-427E-9EAB-B45961B0E302}"/>
              </a:ext>
            </a:extLst>
          </p:cNvPr>
          <p:cNvSpPr txBox="1"/>
          <p:nvPr/>
        </p:nvSpPr>
        <p:spPr bwMode="auto">
          <a:xfrm>
            <a:off x="4013002" y="5146856"/>
            <a:ext cx="434150" cy="461665"/>
          </a:xfrm>
          <a:prstGeom prst="rect">
            <a:avLst/>
          </a:prstGeom>
          <a:solidFill>
            <a:schemeClr val="bg1"/>
          </a:solidFill>
          <a:ln>
            <a:noFill/>
          </a:ln>
          <a:extLs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US" sz="24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3</a:t>
            </a:r>
            <a:endParaRPr kumimoji="0" lang="en-GB" sz="24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endParaRPr>
          </a:p>
        </p:txBody>
      </p:sp>
      <p:sp>
        <p:nvSpPr>
          <p:cNvPr id="11" name="TextBox 19">
            <a:extLst>
              <a:ext uri="{FF2B5EF4-FFF2-40B4-BE49-F238E27FC236}">
                <a16:creationId xmlns:a16="http://schemas.microsoft.com/office/drawing/2014/main" id="{D82AF6F3-A3E4-429D-BDFF-298DCF20A684}"/>
              </a:ext>
            </a:extLst>
          </p:cNvPr>
          <p:cNvSpPr txBox="1"/>
          <p:nvPr/>
        </p:nvSpPr>
        <p:spPr>
          <a:xfrm>
            <a:off x="6096000" y="4723887"/>
            <a:ext cx="5486401" cy="1034129"/>
          </a:xfrm>
          <a:prstGeom prst="rect">
            <a:avLst/>
          </a:prstGeom>
          <a:solidFill>
            <a:schemeClr val="accent2"/>
          </a:solidFill>
          <a:ln w="12700">
            <a:noFill/>
          </a:ln>
        </p:spPr>
        <p:txBody>
          <a:bodyPr wrap="square" rtlCol="0">
            <a:spAutoFit/>
          </a:bodyPr>
          <a:lstStyle>
            <a:defPPr>
              <a:defRPr lang="en-GB"/>
            </a:defPPr>
            <a:lvl1pPr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1pPr>
            <a:lvl2pPr marL="4572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2pPr>
            <a:lvl3pPr marL="9144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3pPr>
            <a:lvl4pPr marL="13716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4pPr>
            <a:lvl5pPr marL="18288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5pPr>
            <a:lvl6pPr marL="2286000" algn="l" defTabSz="914400" rtl="0" eaLnBrk="1" latinLnBrk="0" hangingPunct="1">
              <a:defRPr sz="2800" kern="1200">
                <a:solidFill>
                  <a:schemeClr val="tx1"/>
                </a:solidFill>
                <a:latin typeface="Arial" panose="020B0604020202020204" pitchFamily="34" charset="0"/>
                <a:ea typeface="+mn-ea"/>
                <a:cs typeface="+mn-cs"/>
              </a:defRPr>
            </a:lvl6pPr>
            <a:lvl7pPr marL="2743200" algn="l" defTabSz="914400" rtl="0" eaLnBrk="1" latinLnBrk="0" hangingPunct="1">
              <a:defRPr sz="2800" kern="1200">
                <a:solidFill>
                  <a:schemeClr val="tx1"/>
                </a:solidFill>
                <a:latin typeface="Arial" panose="020B0604020202020204" pitchFamily="34" charset="0"/>
                <a:ea typeface="+mn-ea"/>
                <a:cs typeface="+mn-cs"/>
              </a:defRPr>
            </a:lvl7pPr>
            <a:lvl8pPr marL="3200400" algn="l" defTabSz="914400" rtl="0" eaLnBrk="1" latinLnBrk="0" hangingPunct="1">
              <a:defRPr sz="2800" kern="1200">
                <a:solidFill>
                  <a:schemeClr val="tx1"/>
                </a:solidFill>
                <a:latin typeface="Arial" panose="020B0604020202020204" pitchFamily="34" charset="0"/>
                <a:ea typeface="+mn-ea"/>
                <a:cs typeface="+mn-cs"/>
              </a:defRPr>
            </a:lvl8pPr>
            <a:lvl9pPr marL="3657600" algn="l" defTabSz="914400" rtl="0" eaLnBrk="1" latinLnBrk="0" hangingPunct="1">
              <a:defRPr sz="2800" kern="1200">
                <a:solidFill>
                  <a:schemeClr val="tx1"/>
                </a:solidFill>
                <a:latin typeface="Arial" panose="020B0604020202020204" pitchFamily="34" charset="0"/>
                <a:ea typeface="+mn-ea"/>
                <a:cs typeface="+mn-cs"/>
              </a:defRPr>
            </a:lvl9p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US" sz="1800" b="0" i="1" u="none" strike="noStrike" kern="1200" cap="none" spc="0" normalizeH="0" baseline="0" noProof="0" dirty="0">
                <a:ln>
                  <a:noFill/>
                </a:ln>
                <a:solidFill>
                  <a:schemeClr val="bg2"/>
                </a:solidFill>
                <a:effectLst/>
                <a:uLnTx/>
                <a:uFillTx/>
                <a:latin typeface="Arial" panose="020B0604020202020204" pitchFamily="34" charset="0"/>
                <a:ea typeface="+mn-ea"/>
                <a:cs typeface="+mn-cs"/>
              </a:rPr>
              <a:t>There are 8 pencils altogether.</a:t>
            </a:r>
          </a:p>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US" sz="1800" b="0" i="1" u="none" strike="noStrike" kern="1200" cap="none" spc="0" normalizeH="0" baseline="0" noProof="0" dirty="0">
                <a:ln>
                  <a:noFill/>
                </a:ln>
                <a:solidFill>
                  <a:schemeClr val="bg2"/>
                </a:solidFill>
                <a:effectLst/>
                <a:uLnTx/>
                <a:uFillTx/>
                <a:latin typeface="Arial" panose="020B0604020202020204" pitchFamily="34" charset="0"/>
                <a:ea typeface="+mn-ea"/>
                <a:cs typeface="+mn-cs"/>
              </a:rPr>
              <a:t>5 pencils are sharp. 3 pencils are not sharp.</a:t>
            </a:r>
          </a:p>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US" sz="1800" b="0" i="1" u="none" strike="noStrike" kern="1200" cap="none" spc="0" normalizeH="0" baseline="0" noProof="0" dirty="0">
                <a:ln>
                  <a:noFill/>
                </a:ln>
                <a:solidFill>
                  <a:schemeClr val="bg2"/>
                </a:solidFill>
                <a:effectLst/>
                <a:uLnTx/>
                <a:uFillTx/>
                <a:latin typeface="Arial" panose="020B0604020202020204" pitchFamily="34" charset="0"/>
                <a:ea typeface="+mn-ea"/>
                <a:cs typeface="+mn-cs"/>
              </a:rPr>
              <a:t>We can write this as 8 minus 5 is equal to 3.</a:t>
            </a:r>
            <a:endParaRPr kumimoji="0" lang="en-GB" sz="1800" b="0" i="1" u="none" strike="noStrike" kern="1200" cap="none" spc="0" normalizeH="0" baseline="0" noProof="0" dirty="0">
              <a:ln>
                <a:noFill/>
              </a:ln>
              <a:solidFill>
                <a:schemeClr val="bg2"/>
              </a:solidFill>
              <a:effectLst/>
              <a:uLnTx/>
              <a:uFillTx/>
              <a:latin typeface="Arial" panose="020B0604020202020204" pitchFamily="34" charset="0"/>
              <a:ea typeface="+mn-ea"/>
              <a:cs typeface="+mn-cs"/>
            </a:endParaRPr>
          </a:p>
        </p:txBody>
      </p:sp>
      <p:sp>
        <p:nvSpPr>
          <p:cNvPr id="13" name="TextBox 12">
            <a:extLst>
              <a:ext uri="{FF2B5EF4-FFF2-40B4-BE49-F238E27FC236}">
                <a16:creationId xmlns:a16="http://schemas.microsoft.com/office/drawing/2014/main" id="{264D361D-4916-4BA0-9C94-21E89B848D25}"/>
              </a:ext>
            </a:extLst>
          </p:cNvPr>
          <p:cNvSpPr txBox="1"/>
          <p:nvPr/>
        </p:nvSpPr>
        <p:spPr>
          <a:xfrm>
            <a:off x="1003791" y="5808576"/>
            <a:ext cx="4529635" cy="400110"/>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3 pencils are not sharp</a:t>
            </a:r>
          </a:p>
        </p:txBody>
      </p:sp>
    </p:spTree>
    <p:custDataLst>
      <p:tags r:id="rId1"/>
    </p:custDataLst>
    <p:extLst>
      <p:ext uri="{BB962C8B-B14F-4D97-AF65-F5344CB8AC3E}">
        <p14:creationId xmlns:p14="http://schemas.microsoft.com/office/powerpoint/2010/main" val="25061677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5" presetClass="path" presetSubtype="0" accel="50000" decel="50000" fill="hold" nodeType="clickEffect">
                                  <p:stCondLst>
                                    <p:cond delay="0"/>
                                  </p:stCondLst>
                                  <p:childTnLst>
                                    <p:animMotion origin="layout" path="M 4.16667E-6 7.40741E-7 L -0.05743 7.40741E-7 " pathEditMode="relative" rAng="0" ptsTypes="AA">
                                      <p:cBhvr>
                                        <p:cTn id="6" dur="1000" fill="hold"/>
                                        <p:tgtEl>
                                          <p:spTgt spid="21"/>
                                        </p:tgtEl>
                                        <p:attrNameLst>
                                          <p:attrName>ppt_x</p:attrName>
                                          <p:attrName>ppt_y</p:attrName>
                                        </p:attrNameLst>
                                      </p:cBhvr>
                                      <p:rCtr x="-2878" y="0"/>
                                    </p:animMotion>
                                  </p:childTnLst>
                                </p:cTn>
                              </p:par>
                              <p:par>
                                <p:cTn id="7" presetID="63" presetClass="path" presetSubtype="0" accel="50000" decel="50000" fill="hold" nodeType="withEffect">
                                  <p:stCondLst>
                                    <p:cond delay="0"/>
                                  </p:stCondLst>
                                  <p:childTnLst>
                                    <p:animMotion origin="layout" path="M 1.25E-6 7.40741E-7 L 0.05898 7.40741E-7 " pathEditMode="relative" rAng="0" ptsTypes="AA">
                                      <p:cBhvr>
                                        <p:cTn id="8" dur="1000" fill="hold"/>
                                        <p:tgtEl>
                                          <p:spTgt spid="22"/>
                                        </p:tgtEl>
                                        <p:attrNameLst>
                                          <p:attrName>ppt_x</p:attrName>
                                          <p:attrName>ppt_y</p:attrName>
                                        </p:attrNameLst>
                                      </p:cBhvr>
                                      <p:rCtr x="2943" y="0"/>
                                    </p:animMotion>
                                  </p:childTnLst>
                                </p:cTn>
                              </p:par>
                            </p:childTnLst>
                          </p:cTn>
                        </p:par>
                      </p:childTnLst>
                    </p:cTn>
                  </p:par>
                  <p:par>
                    <p:cTn id="9" fill="hold">
                      <p:stCondLst>
                        <p:cond delay="indefinite"/>
                      </p:stCondLst>
                      <p:childTnLst>
                        <p:par>
                          <p:cTn id="10" fill="hold">
                            <p:stCondLst>
                              <p:cond delay="0"/>
                            </p:stCondLst>
                            <p:childTnLst>
                              <p:par>
                                <p:cTn id="11" presetID="10" presetClass="entr" presetSubtype="0" fill="hold" grpId="0" nodeType="clickEffect">
                                  <p:stCondLst>
                                    <p:cond delay="0"/>
                                  </p:stCondLst>
                                  <p:childTnLst>
                                    <p:set>
                                      <p:cBhvr>
                                        <p:cTn id="12" dur="1" fill="hold">
                                          <p:stCondLst>
                                            <p:cond delay="0"/>
                                          </p:stCondLst>
                                        </p:cTn>
                                        <p:tgtEl>
                                          <p:spTgt spid="23"/>
                                        </p:tgtEl>
                                        <p:attrNameLst>
                                          <p:attrName>style.visibility</p:attrName>
                                        </p:attrNameLst>
                                      </p:cBhvr>
                                      <p:to>
                                        <p:strVal val="visible"/>
                                      </p:to>
                                    </p:set>
                                    <p:animEffect transition="in" filter="fade">
                                      <p:cBhvr>
                                        <p:cTn id="13" dur="500"/>
                                        <p:tgtEl>
                                          <p:spTgt spid="23"/>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4"/>
                                        </p:tgtEl>
                                        <p:attrNameLst>
                                          <p:attrName>style.visibility</p:attrName>
                                        </p:attrNameLst>
                                      </p:cBhvr>
                                      <p:to>
                                        <p:strVal val="visible"/>
                                      </p:to>
                                    </p:set>
                                    <p:animEffect transition="in" filter="fade">
                                      <p:cBhvr>
                                        <p:cTn id="16" dur="500"/>
                                        <p:tgtEl>
                                          <p:spTgt spid="24"/>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5"/>
                                        </p:tgtEl>
                                        <p:attrNameLst>
                                          <p:attrName>style.visibility</p:attrName>
                                        </p:attrNameLst>
                                      </p:cBhvr>
                                      <p:to>
                                        <p:strVal val="visible"/>
                                      </p:to>
                                    </p:set>
                                    <p:animEffect transition="in" filter="fade">
                                      <p:cBhvr>
                                        <p:cTn id="19" dur="500"/>
                                        <p:tgtEl>
                                          <p:spTgt spid="25"/>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6"/>
                                        </p:tgtEl>
                                        <p:attrNameLst>
                                          <p:attrName>style.visibility</p:attrName>
                                        </p:attrNameLst>
                                      </p:cBhvr>
                                      <p:to>
                                        <p:strVal val="visible"/>
                                      </p:to>
                                    </p:set>
                                    <p:animEffect transition="in" filter="fade">
                                      <p:cBhvr>
                                        <p:cTn id="22" dur="500"/>
                                        <p:tgtEl>
                                          <p:spTgt spid="26"/>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7"/>
                                        </p:tgtEl>
                                        <p:attrNameLst>
                                          <p:attrName>style.visibility</p:attrName>
                                        </p:attrNameLst>
                                      </p:cBhvr>
                                      <p:to>
                                        <p:strVal val="visible"/>
                                      </p:to>
                                    </p:set>
                                    <p:animEffect transition="in" filter="fade">
                                      <p:cBhvr>
                                        <p:cTn id="25" dur="500"/>
                                        <p:tgtEl>
                                          <p:spTgt spid="27"/>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xit" presetSubtype="0" fill="hold" grpId="1" nodeType="clickEffect">
                                  <p:stCondLst>
                                    <p:cond delay="0"/>
                                  </p:stCondLst>
                                  <p:childTnLst>
                                    <p:animEffect transition="out" filter="fade">
                                      <p:cBhvr>
                                        <p:cTn id="29" dur="500"/>
                                        <p:tgtEl>
                                          <p:spTgt spid="23"/>
                                        </p:tgtEl>
                                      </p:cBhvr>
                                    </p:animEffect>
                                    <p:set>
                                      <p:cBhvr>
                                        <p:cTn id="30" dur="1" fill="hold">
                                          <p:stCondLst>
                                            <p:cond delay="499"/>
                                          </p:stCondLst>
                                        </p:cTn>
                                        <p:tgtEl>
                                          <p:spTgt spid="23"/>
                                        </p:tgtEl>
                                        <p:attrNameLst>
                                          <p:attrName>style.visibility</p:attrName>
                                        </p:attrNameLst>
                                      </p:cBhvr>
                                      <p:to>
                                        <p:strVal val="hidden"/>
                                      </p:to>
                                    </p:set>
                                  </p:childTnLst>
                                </p:cTn>
                              </p:par>
                            </p:childTnLst>
                          </p:cTn>
                        </p:par>
                        <p:par>
                          <p:cTn id="31" fill="hold">
                            <p:stCondLst>
                              <p:cond delay="500"/>
                            </p:stCondLst>
                            <p:childTnLst>
                              <p:par>
                                <p:cTn id="32" presetID="10" presetClass="entr" presetSubtype="0" fill="hold" grpId="2" nodeType="afterEffect">
                                  <p:stCondLst>
                                    <p:cond delay="0"/>
                                  </p:stCondLst>
                                  <p:childTnLst>
                                    <p:set>
                                      <p:cBhvr>
                                        <p:cTn id="33" dur="1" fill="hold">
                                          <p:stCondLst>
                                            <p:cond delay="0"/>
                                          </p:stCondLst>
                                        </p:cTn>
                                        <p:tgtEl>
                                          <p:spTgt spid="23"/>
                                        </p:tgtEl>
                                        <p:attrNameLst>
                                          <p:attrName>style.visibility</p:attrName>
                                        </p:attrNameLst>
                                      </p:cBhvr>
                                      <p:to>
                                        <p:strVal val="visible"/>
                                      </p:to>
                                    </p:set>
                                    <p:animEffect transition="in" filter="fade">
                                      <p:cBhvr>
                                        <p:cTn id="34" dur="500"/>
                                        <p:tgtEl>
                                          <p:spTgt spid="23"/>
                                        </p:tgtEl>
                                      </p:cBhvr>
                                    </p:animEffect>
                                  </p:childTnLst>
                                </p:cTn>
                              </p:par>
                            </p:childTnLst>
                          </p:cTn>
                        </p:par>
                        <p:par>
                          <p:cTn id="35" fill="hold">
                            <p:stCondLst>
                              <p:cond delay="1000"/>
                            </p:stCondLst>
                            <p:childTnLst>
                              <p:par>
                                <p:cTn id="36" presetID="10" presetClass="exit" presetSubtype="0" fill="hold" grpId="3" nodeType="afterEffect">
                                  <p:stCondLst>
                                    <p:cond delay="0"/>
                                  </p:stCondLst>
                                  <p:childTnLst>
                                    <p:animEffect transition="out" filter="fade">
                                      <p:cBhvr>
                                        <p:cTn id="37" dur="500"/>
                                        <p:tgtEl>
                                          <p:spTgt spid="23"/>
                                        </p:tgtEl>
                                      </p:cBhvr>
                                    </p:animEffect>
                                    <p:set>
                                      <p:cBhvr>
                                        <p:cTn id="38" dur="1" fill="hold">
                                          <p:stCondLst>
                                            <p:cond delay="499"/>
                                          </p:stCondLst>
                                        </p:cTn>
                                        <p:tgtEl>
                                          <p:spTgt spid="23"/>
                                        </p:tgtEl>
                                        <p:attrNameLst>
                                          <p:attrName>style.visibility</p:attrName>
                                        </p:attrNameLst>
                                      </p:cBhvr>
                                      <p:to>
                                        <p:strVal val="hidden"/>
                                      </p:to>
                                    </p:set>
                                  </p:childTnLst>
                                </p:cTn>
                              </p:par>
                            </p:childTnLst>
                          </p:cTn>
                        </p:par>
                        <p:par>
                          <p:cTn id="39" fill="hold">
                            <p:stCondLst>
                              <p:cond delay="1500"/>
                            </p:stCondLst>
                            <p:childTnLst>
                              <p:par>
                                <p:cTn id="40" presetID="10" presetClass="entr" presetSubtype="0" fill="hold" grpId="4" nodeType="afterEffect">
                                  <p:stCondLst>
                                    <p:cond delay="0"/>
                                  </p:stCondLst>
                                  <p:childTnLst>
                                    <p:set>
                                      <p:cBhvr>
                                        <p:cTn id="41" dur="1" fill="hold">
                                          <p:stCondLst>
                                            <p:cond delay="0"/>
                                          </p:stCondLst>
                                        </p:cTn>
                                        <p:tgtEl>
                                          <p:spTgt spid="23"/>
                                        </p:tgtEl>
                                        <p:attrNameLst>
                                          <p:attrName>style.visibility</p:attrName>
                                        </p:attrNameLst>
                                      </p:cBhvr>
                                      <p:to>
                                        <p:strVal val="visible"/>
                                      </p:to>
                                    </p:set>
                                    <p:animEffect transition="in" filter="fade">
                                      <p:cBhvr>
                                        <p:cTn id="42" dur="500"/>
                                        <p:tgtEl>
                                          <p:spTgt spid="23"/>
                                        </p:tgtEl>
                                      </p:cBhvr>
                                    </p:animEffect>
                                  </p:childTnLst>
                                </p:cTn>
                              </p:par>
                            </p:childTnLst>
                          </p:cTn>
                        </p:par>
                        <p:par>
                          <p:cTn id="43" fill="hold">
                            <p:stCondLst>
                              <p:cond delay="2000"/>
                            </p:stCondLst>
                            <p:childTnLst>
                              <p:par>
                                <p:cTn id="44" presetID="10" presetClass="exit" presetSubtype="0" fill="hold" grpId="5" nodeType="afterEffect">
                                  <p:stCondLst>
                                    <p:cond delay="0"/>
                                  </p:stCondLst>
                                  <p:childTnLst>
                                    <p:animEffect transition="out" filter="fade">
                                      <p:cBhvr>
                                        <p:cTn id="45" dur="500"/>
                                        <p:tgtEl>
                                          <p:spTgt spid="23"/>
                                        </p:tgtEl>
                                      </p:cBhvr>
                                    </p:animEffect>
                                    <p:set>
                                      <p:cBhvr>
                                        <p:cTn id="46" dur="1" fill="hold">
                                          <p:stCondLst>
                                            <p:cond delay="499"/>
                                          </p:stCondLst>
                                        </p:cTn>
                                        <p:tgtEl>
                                          <p:spTgt spid="23"/>
                                        </p:tgtEl>
                                        <p:attrNameLst>
                                          <p:attrName>style.visibility</p:attrName>
                                        </p:attrNameLst>
                                      </p:cBhvr>
                                      <p:to>
                                        <p:strVal val="hidden"/>
                                      </p:to>
                                    </p:set>
                                  </p:childTnLst>
                                </p:cTn>
                              </p:par>
                            </p:childTnLst>
                          </p:cTn>
                        </p:par>
                        <p:par>
                          <p:cTn id="47" fill="hold">
                            <p:stCondLst>
                              <p:cond delay="2500"/>
                            </p:stCondLst>
                            <p:childTnLst>
                              <p:par>
                                <p:cTn id="48" presetID="10" presetClass="entr" presetSubtype="0" fill="hold" grpId="6" nodeType="afterEffect">
                                  <p:stCondLst>
                                    <p:cond delay="0"/>
                                  </p:stCondLst>
                                  <p:childTnLst>
                                    <p:set>
                                      <p:cBhvr>
                                        <p:cTn id="49" dur="1" fill="hold">
                                          <p:stCondLst>
                                            <p:cond delay="0"/>
                                          </p:stCondLst>
                                        </p:cTn>
                                        <p:tgtEl>
                                          <p:spTgt spid="23"/>
                                        </p:tgtEl>
                                        <p:attrNameLst>
                                          <p:attrName>style.visibility</p:attrName>
                                        </p:attrNameLst>
                                      </p:cBhvr>
                                      <p:to>
                                        <p:strVal val="visible"/>
                                      </p:to>
                                    </p:set>
                                    <p:animEffect transition="in" filter="fade">
                                      <p:cBhvr>
                                        <p:cTn id="50" dur="500"/>
                                        <p:tgtEl>
                                          <p:spTgt spid="23"/>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xit" presetSubtype="0" fill="hold" grpId="1" nodeType="clickEffect">
                                  <p:stCondLst>
                                    <p:cond delay="0"/>
                                  </p:stCondLst>
                                  <p:childTnLst>
                                    <p:animEffect transition="out" filter="fade">
                                      <p:cBhvr>
                                        <p:cTn id="54" dur="500"/>
                                        <p:tgtEl>
                                          <p:spTgt spid="24"/>
                                        </p:tgtEl>
                                      </p:cBhvr>
                                    </p:animEffect>
                                    <p:set>
                                      <p:cBhvr>
                                        <p:cTn id="55" dur="1" fill="hold">
                                          <p:stCondLst>
                                            <p:cond delay="499"/>
                                          </p:stCondLst>
                                        </p:cTn>
                                        <p:tgtEl>
                                          <p:spTgt spid="24"/>
                                        </p:tgtEl>
                                        <p:attrNameLst>
                                          <p:attrName>style.visibility</p:attrName>
                                        </p:attrNameLst>
                                      </p:cBhvr>
                                      <p:to>
                                        <p:strVal val="hidden"/>
                                      </p:to>
                                    </p:set>
                                  </p:childTnLst>
                                </p:cTn>
                              </p:par>
                              <p:par>
                                <p:cTn id="56" presetID="10" presetClass="exit" presetSubtype="0" fill="hold" grpId="1" nodeType="withEffect">
                                  <p:stCondLst>
                                    <p:cond delay="0"/>
                                  </p:stCondLst>
                                  <p:childTnLst>
                                    <p:animEffect transition="out" filter="fade">
                                      <p:cBhvr>
                                        <p:cTn id="57" dur="500"/>
                                        <p:tgtEl>
                                          <p:spTgt spid="25"/>
                                        </p:tgtEl>
                                      </p:cBhvr>
                                    </p:animEffect>
                                    <p:set>
                                      <p:cBhvr>
                                        <p:cTn id="58" dur="1" fill="hold">
                                          <p:stCondLst>
                                            <p:cond delay="499"/>
                                          </p:stCondLst>
                                        </p:cTn>
                                        <p:tgtEl>
                                          <p:spTgt spid="25"/>
                                        </p:tgtEl>
                                        <p:attrNameLst>
                                          <p:attrName>style.visibility</p:attrName>
                                        </p:attrNameLst>
                                      </p:cBhvr>
                                      <p:to>
                                        <p:strVal val="hidden"/>
                                      </p:to>
                                    </p:set>
                                  </p:childTnLst>
                                </p:cTn>
                              </p:par>
                            </p:childTnLst>
                          </p:cTn>
                        </p:par>
                        <p:par>
                          <p:cTn id="59" fill="hold">
                            <p:stCondLst>
                              <p:cond delay="500"/>
                            </p:stCondLst>
                            <p:childTnLst>
                              <p:par>
                                <p:cTn id="60" presetID="10" presetClass="entr" presetSubtype="0" fill="hold" grpId="2" nodeType="afterEffect">
                                  <p:stCondLst>
                                    <p:cond delay="0"/>
                                  </p:stCondLst>
                                  <p:childTnLst>
                                    <p:set>
                                      <p:cBhvr>
                                        <p:cTn id="61" dur="1" fill="hold">
                                          <p:stCondLst>
                                            <p:cond delay="0"/>
                                          </p:stCondLst>
                                        </p:cTn>
                                        <p:tgtEl>
                                          <p:spTgt spid="24"/>
                                        </p:tgtEl>
                                        <p:attrNameLst>
                                          <p:attrName>style.visibility</p:attrName>
                                        </p:attrNameLst>
                                      </p:cBhvr>
                                      <p:to>
                                        <p:strVal val="visible"/>
                                      </p:to>
                                    </p:set>
                                    <p:animEffect transition="in" filter="fade">
                                      <p:cBhvr>
                                        <p:cTn id="62" dur="500"/>
                                        <p:tgtEl>
                                          <p:spTgt spid="24"/>
                                        </p:tgtEl>
                                      </p:cBhvr>
                                    </p:animEffect>
                                  </p:childTnLst>
                                </p:cTn>
                              </p:par>
                              <p:par>
                                <p:cTn id="63" presetID="10" presetClass="entr" presetSubtype="0" fill="hold" grpId="2" nodeType="withEffect">
                                  <p:stCondLst>
                                    <p:cond delay="0"/>
                                  </p:stCondLst>
                                  <p:childTnLst>
                                    <p:set>
                                      <p:cBhvr>
                                        <p:cTn id="64" dur="1" fill="hold">
                                          <p:stCondLst>
                                            <p:cond delay="0"/>
                                          </p:stCondLst>
                                        </p:cTn>
                                        <p:tgtEl>
                                          <p:spTgt spid="25"/>
                                        </p:tgtEl>
                                        <p:attrNameLst>
                                          <p:attrName>style.visibility</p:attrName>
                                        </p:attrNameLst>
                                      </p:cBhvr>
                                      <p:to>
                                        <p:strVal val="visible"/>
                                      </p:to>
                                    </p:set>
                                    <p:animEffect transition="in" filter="fade">
                                      <p:cBhvr>
                                        <p:cTn id="65" dur="500"/>
                                        <p:tgtEl>
                                          <p:spTgt spid="25"/>
                                        </p:tgtEl>
                                      </p:cBhvr>
                                    </p:animEffect>
                                  </p:childTnLst>
                                </p:cTn>
                              </p:par>
                            </p:childTnLst>
                          </p:cTn>
                        </p:par>
                        <p:par>
                          <p:cTn id="66" fill="hold">
                            <p:stCondLst>
                              <p:cond delay="1000"/>
                            </p:stCondLst>
                            <p:childTnLst>
                              <p:par>
                                <p:cTn id="67" presetID="10" presetClass="exit" presetSubtype="0" fill="hold" grpId="3" nodeType="afterEffect">
                                  <p:stCondLst>
                                    <p:cond delay="0"/>
                                  </p:stCondLst>
                                  <p:childTnLst>
                                    <p:animEffect transition="out" filter="fade">
                                      <p:cBhvr>
                                        <p:cTn id="68" dur="500"/>
                                        <p:tgtEl>
                                          <p:spTgt spid="24"/>
                                        </p:tgtEl>
                                      </p:cBhvr>
                                    </p:animEffect>
                                    <p:set>
                                      <p:cBhvr>
                                        <p:cTn id="69" dur="1" fill="hold">
                                          <p:stCondLst>
                                            <p:cond delay="499"/>
                                          </p:stCondLst>
                                        </p:cTn>
                                        <p:tgtEl>
                                          <p:spTgt spid="24"/>
                                        </p:tgtEl>
                                        <p:attrNameLst>
                                          <p:attrName>style.visibility</p:attrName>
                                        </p:attrNameLst>
                                      </p:cBhvr>
                                      <p:to>
                                        <p:strVal val="hidden"/>
                                      </p:to>
                                    </p:set>
                                  </p:childTnLst>
                                </p:cTn>
                              </p:par>
                              <p:par>
                                <p:cTn id="70" presetID="10" presetClass="exit" presetSubtype="0" fill="hold" grpId="3" nodeType="withEffect">
                                  <p:stCondLst>
                                    <p:cond delay="0"/>
                                  </p:stCondLst>
                                  <p:childTnLst>
                                    <p:animEffect transition="out" filter="fade">
                                      <p:cBhvr>
                                        <p:cTn id="71" dur="500"/>
                                        <p:tgtEl>
                                          <p:spTgt spid="25"/>
                                        </p:tgtEl>
                                      </p:cBhvr>
                                    </p:animEffect>
                                    <p:set>
                                      <p:cBhvr>
                                        <p:cTn id="72" dur="1" fill="hold">
                                          <p:stCondLst>
                                            <p:cond delay="499"/>
                                          </p:stCondLst>
                                        </p:cTn>
                                        <p:tgtEl>
                                          <p:spTgt spid="25"/>
                                        </p:tgtEl>
                                        <p:attrNameLst>
                                          <p:attrName>style.visibility</p:attrName>
                                        </p:attrNameLst>
                                      </p:cBhvr>
                                      <p:to>
                                        <p:strVal val="hidden"/>
                                      </p:to>
                                    </p:set>
                                  </p:childTnLst>
                                </p:cTn>
                              </p:par>
                            </p:childTnLst>
                          </p:cTn>
                        </p:par>
                        <p:par>
                          <p:cTn id="73" fill="hold">
                            <p:stCondLst>
                              <p:cond delay="1500"/>
                            </p:stCondLst>
                            <p:childTnLst>
                              <p:par>
                                <p:cTn id="74" presetID="10" presetClass="entr" presetSubtype="0" fill="hold" grpId="4" nodeType="afterEffect">
                                  <p:stCondLst>
                                    <p:cond delay="0"/>
                                  </p:stCondLst>
                                  <p:childTnLst>
                                    <p:set>
                                      <p:cBhvr>
                                        <p:cTn id="75" dur="1" fill="hold">
                                          <p:stCondLst>
                                            <p:cond delay="0"/>
                                          </p:stCondLst>
                                        </p:cTn>
                                        <p:tgtEl>
                                          <p:spTgt spid="24"/>
                                        </p:tgtEl>
                                        <p:attrNameLst>
                                          <p:attrName>style.visibility</p:attrName>
                                        </p:attrNameLst>
                                      </p:cBhvr>
                                      <p:to>
                                        <p:strVal val="visible"/>
                                      </p:to>
                                    </p:set>
                                    <p:animEffect transition="in" filter="fade">
                                      <p:cBhvr>
                                        <p:cTn id="76" dur="500"/>
                                        <p:tgtEl>
                                          <p:spTgt spid="24"/>
                                        </p:tgtEl>
                                      </p:cBhvr>
                                    </p:animEffect>
                                  </p:childTnLst>
                                </p:cTn>
                              </p:par>
                              <p:par>
                                <p:cTn id="77" presetID="10" presetClass="entr" presetSubtype="0" fill="hold" grpId="4" nodeType="withEffect">
                                  <p:stCondLst>
                                    <p:cond delay="0"/>
                                  </p:stCondLst>
                                  <p:childTnLst>
                                    <p:set>
                                      <p:cBhvr>
                                        <p:cTn id="78" dur="1" fill="hold">
                                          <p:stCondLst>
                                            <p:cond delay="0"/>
                                          </p:stCondLst>
                                        </p:cTn>
                                        <p:tgtEl>
                                          <p:spTgt spid="25"/>
                                        </p:tgtEl>
                                        <p:attrNameLst>
                                          <p:attrName>style.visibility</p:attrName>
                                        </p:attrNameLst>
                                      </p:cBhvr>
                                      <p:to>
                                        <p:strVal val="visible"/>
                                      </p:to>
                                    </p:set>
                                    <p:animEffect transition="in" filter="fade">
                                      <p:cBhvr>
                                        <p:cTn id="79" dur="500"/>
                                        <p:tgtEl>
                                          <p:spTgt spid="25"/>
                                        </p:tgtEl>
                                      </p:cBhvr>
                                    </p:animEffect>
                                  </p:childTnLst>
                                </p:cTn>
                              </p:par>
                            </p:childTnLst>
                          </p:cTn>
                        </p:par>
                        <p:par>
                          <p:cTn id="80" fill="hold">
                            <p:stCondLst>
                              <p:cond delay="2000"/>
                            </p:stCondLst>
                            <p:childTnLst>
                              <p:par>
                                <p:cTn id="81" presetID="10" presetClass="exit" presetSubtype="0" fill="hold" grpId="5" nodeType="afterEffect">
                                  <p:stCondLst>
                                    <p:cond delay="0"/>
                                  </p:stCondLst>
                                  <p:childTnLst>
                                    <p:animEffect transition="out" filter="fade">
                                      <p:cBhvr>
                                        <p:cTn id="82" dur="500"/>
                                        <p:tgtEl>
                                          <p:spTgt spid="24"/>
                                        </p:tgtEl>
                                      </p:cBhvr>
                                    </p:animEffect>
                                    <p:set>
                                      <p:cBhvr>
                                        <p:cTn id="83" dur="1" fill="hold">
                                          <p:stCondLst>
                                            <p:cond delay="499"/>
                                          </p:stCondLst>
                                        </p:cTn>
                                        <p:tgtEl>
                                          <p:spTgt spid="24"/>
                                        </p:tgtEl>
                                        <p:attrNameLst>
                                          <p:attrName>style.visibility</p:attrName>
                                        </p:attrNameLst>
                                      </p:cBhvr>
                                      <p:to>
                                        <p:strVal val="hidden"/>
                                      </p:to>
                                    </p:set>
                                  </p:childTnLst>
                                </p:cTn>
                              </p:par>
                              <p:par>
                                <p:cTn id="84" presetID="10" presetClass="exit" presetSubtype="0" fill="hold" grpId="5" nodeType="withEffect">
                                  <p:stCondLst>
                                    <p:cond delay="0"/>
                                  </p:stCondLst>
                                  <p:childTnLst>
                                    <p:animEffect transition="out" filter="fade">
                                      <p:cBhvr>
                                        <p:cTn id="85" dur="500"/>
                                        <p:tgtEl>
                                          <p:spTgt spid="25"/>
                                        </p:tgtEl>
                                      </p:cBhvr>
                                    </p:animEffect>
                                    <p:set>
                                      <p:cBhvr>
                                        <p:cTn id="86" dur="1" fill="hold">
                                          <p:stCondLst>
                                            <p:cond delay="499"/>
                                          </p:stCondLst>
                                        </p:cTn>
                                        <p:tgtEl>
                                          <p:spTgt spid="25"/>
                                        </p:tgtEl>
                                        <p:attrNameLst>
                                          <p:attrName>style.visibility</p:attrName>
                                        </p:attrNameLst>
                                      </p:cBhvr>
                                      <p:to>
                                        <p:strVal val="hidden"/>
                                      </p:to>
                                    </p:set>
                                  </p:childTnLst>
                                </p:cTn>
                              </p:par>
                            </p:childTnLst>
                          </p:cTn>
                        </p:par>
                        <p:par>
                          <p:cTn id="87" fill="hold">
                            <p:stCondLst>
                              <p:cond delay="2500"/>
                            </p:stCondLst>
                            <p:childTnLst>
                              <p:par>
                                <p:cTn id="88" presetID="10" presetClass="entr" presetSubtype="0" fill="hold" grpId="6" nodeType="afterEffect">
                                  <p:stCondLst>
                                    <p:cond delay="0"/>
                                  </p:stCondLst>
                                  <p:childTnLst>
                                    <p:set>
                                      <p:cBhvr>
                                        <p:cTn id="89" dur="1" fill="hold">
                                          <p:stCondLst>
                                            <p:cond delay="0"/>
                                          </p:stCondLst>
                                        </p:cTn>
                                        <p:tgtEl>
                                          <p:spTgt spid="24"/>
                                        </p:tgtEl>
                                        <p:attrNameLst>
                                          <p:attrName>style.visibility</p:attrName>
                                        </p:attrNameLst>
                                      </p:cBhvr>
                                      <p:to>
                                        <p:strVal val="visible"/>
                                      </p:to>
                                    </p:set>
                                    <p:animEffect transition="in" filter="fade">
                                      <p:cBhvr>
                                        <p:cTn id="90" dur="500"/>
                                        <p:tgtEl>
                                          <p:spTgt spid="24"/>
                                        </p:tgtEl>
                                      </p:cBhvr>
                                    </p:animEffect>
                                  </p:childTnLst>
                                </p:cTn>
                              </p:par>
                              <p:par>
                                <p:cTn id="91" presetID="10" presetClass="entr" presetSubtype="0" fill="hold" grpId="6" nodeType="withEffect">
                                  <p:stCondLst>
                                    <p:cond delay="0"/>
                                  </p:stCondLst>
                                  <p:childTnLst>
                                    <p:set>
                                      <p:cBhvr>
                                        <p:cTn id="92" dur="1" fill="hold">
                                          <p:stCondLst>
                                            <p:cond delay="0"/>
                                          </p:stCondLst>
                                        </p:cTn>
                                        <p:tgtEl>
                                          <p:spTgt spid="25"/>
                                        </p:tgtEl>
                                        <p:attrNameLst>
                                          <p:attrName>style.visibility</p:attrName>
                                        </p:attrNameLst>
                                      </p:cBhvr>
                                      <p:to>
                                        <p:strVal val="visible"/>
                                      </p:to>
                                    </p:set>
                                    <p:animEffect transition="in" filter="fade">
                                      <p:cBhvr>
                                        <p:cTn id="93" dur="500"/>
                                        <p:tgtEl>
                                          <p:spTgt spid="25"/>
                                        </p:tgtEl>
                                      </p:cBhvr>
                                    </p:animEffect>
                                  </p:childTnLst>
                                </p:cTn>
                              </p:par>
                            </p:childTnLst>
                          </p:cTn>
                        </p:par>
                      </p:childTnLst>
                    </p:cTn>
                  </p:par>
                  <p:par>
                    <p:cTn id="94" fill="hold">
                      <p:stCondLst>
                        <p:cond delay="indefinite"/>
                      </p:stCondLst>
                      <p:childTnLst>
                        <p:par>
                          <p:cTn id="95" fill="hold">
                            <p:stCondLst>
                              <p:cond delay="0"/>
                            </p:stCondLst>
                            <p:childTnLst>
                              <p:par>
                                <p:cTn id="96" presetID="10" presetClass="exit" presetSubtype="0" fill="hold" grpId="1" nodeType="clickEffect">
                                  <p:stCondLst>
                                    <p:cond delay="0"/>
                                  </p:stCondLst>
                                  <p:childTnLst>
                                    <p:animEffect transition="out" filter="fade">
                                      <p:cBhvr>
                                        <p:cTn id="97" dur="500"/>
                                        <p:tgtEl>
                                          <p:spTgt spid="27"/>
                                        </p:tgtEl>
                                      </p:cBhvr>
                                    </p:animEffect>
                                    <p:set>
                                      <p:cBhvr>
                                        <p:cTn id="98" dur="1" fill="hold">
                                          <p:stCondLst>
                                            <p:cond delay="499"/>
                                          </p:stCondLst>
                                        </p:cTn>
                                        <p:tgtEl>
                                          <p:spTgt spid="27"/>
                                        </p:tgtEl>
                                        <p:attrNameLst>
                                          <p:attrName>style.visibility</p:attrName>
                                        </p:attrNameLst>
                                      </p:cBhvr>
                                      <p:to>
                                        <p:strVal val="hidden"/>
                                      </p:to>
                                    </p:set>
                                  </p:childTnLst>
                                </p:cTn>
                              </p:par>
                            </p:childTnLst>
                          </p:cTn>
                        </p:par>
                        <p:par>
                          <p:cTn id="99" fill="hold">
                            <p:stCondLst>
                              <p:cond delay="500"/>
                            </p:stCondLst>
                            <p:childTnLst>
                              <p:par>
                                <p:cTn id="100" presetID="10" presetClass="entr" presetSubtype="0" fill="hold" grpId="2" nodeType="afterEffect">
                                  <p:stCondLst>
                                    <p:cond delay="0"/>
                                  </p:stCondLst>
                                  <p:childTnLst>
                                    <p:set>
                                      <p:cBhvr>
                                        <p:cTn id="101" dur="1" fill="hold">
                                          <p:stCondLst>
                                            <p:cond delay="0"/>
                                          </p:stCondLst>
                                        </p:cTn>
                                        <p:tgtEl>
                                          <p:spTgt spid="27"/>
                                        </p:tgtEl>
                                        <p:attrNameLst>
                                          <p:attrName>style.visibility</p:attrName>
                                        </p:attrNameLst>
                                      </p:cBhvr>
                                      <p:to>
                                        <p:strVal val="visible"/>
                                      </p:to>
                                    </p:set>
                                    <p:animEffect transition="in" filter="fade">
                                      <p:cBhvr>
                                        <p:cTn id="102" dur="500"/>
                                        <p:tgtEl>
                                          <p:spTgt spid="27"/>
                                        </p:tgtEl>
                                      </p:cBhvr>
                                    </p:animEffect>
                                  </p:childTnLst>
                                </p:cTn>
                              </p:par>
                            </p:childTnLst>
                          </p:cTn>
                        </p:par>
                        <p:par>
                          <p:cTn id="103" fill="hold">
                            <p:stCondLst>
                              <p:cond delay="1000"/>
                            </p:stCondLst>
                            <p:childTnLst>
                              <p:par>
                                <p:cTn id="104" presetID="10" presetClass="exit" presetSubtype="0" fill="hold" grpId="3" nodeType="afterEffect">
                                  <p:stCondLst>
                                    <p:cond delay="0"/>
                                  </p:stCondLst>
                                  <p:childTnLst>
                                    <p:animEffect transition="out" filter="fade">
                                      <p:cBhvr>
                                        <p:cTn id="105" dur="500"/>
                                        <p:tgtEl>
                                          <p:spTgt spid="27"/>
                                        </p:tgtEl>
                                      </p:cBhvr>
                                    </p:animEffect>
                                    <p:set>
                                      <p:cBhvr>
                                        <p:cTn id="106" dur="1" fill="hold">
                                          <p:stCondLst>
                                            <p:cond delay="499"/>
                                          </p:stCondLst>
                                        </p:cTn>
                                        <p:tgtEl>
                                          <p:spTgt spid="27"/>
                                        </p:tgtEl>
                                        <p:attrNameLst>
                                          <p:attrName>style.visibility</p:attrName>
                                        </p:attrNameLst>
                                      </p:cBhvr>
                                      <p:to>
                                        <p:strVal val="hidden"/>
                                      </p:to>
                                    </p:set>
                                  </p:childTnLst>
                                </p:cTn>
                              </p:par>
                            </p:childTnLst>
                          </p:cTn>
                        </p:par>
                        <p:par>
                          <p:cTn id="107" fill="hold">
                            <p:stCondLst>
                              <p:cond delay="1500"/>
                            </p:stCondLst>
                            <p:childTnLst>
                              <p:par>
                                <p:cTn id="108" presetID="10" presetClass="entr" presetSubtype="0" fill="hold" grpId="4" nodeType="afterEffect">
                                  <p:stCondLst>
                                    <p:cond delay="0"/>
                                  </p:stCondLst>
                                  <p:childTnLst>
                                    <p:set>
                                      <p:cBhvr>
                                        <p:cTn id="109" dur="1" fill="hold">
                                          <p:stCondLst>
                                            <p:cond delay="0"/>
                                          </p:stCondLst>
                                        </p:cTn>
                                        <p:tgtEl>
                                          <p:spTgt spid="27"/>
                                        </p:tgtEl>
                                        <p:attrNameLst>
                                          <p:attrName>style.visibility</p:attrName>
                                        </p:attrNameLst>
                                      </p:cBhvr>
                                      <p:to>
                                        <p:strVal val="visible"/>
                                      </p:to>
                                    </p:set>
                                    <p:animEffect transition="in" filter="fade">
                                      <p:cBhvr>
                                        <p:cTn id="110" dur="500"/>
                                        <p:tgtEl>
                                          <p:spTgt spid="27"/>
                                        </p:tgtEl>
                                      </p:cBhvr>
                                    </p:animEffect>
                                  </p:childTnLst>
                                </p:cTn>
                              </p:par>
                            </p:childTnLst>
                          </p:cTn>
                        </p:par>
                        <p:par>
                          <p:cTn id="111" fill="hold">
                            <p:stCondLst>
                              <p:cond delay="2000"/>
                            </p:stCondLst>
                            <p:childTnLst>
                              <p:par>
                                <p:cTn id="112" presetID="10" presetClass="exit" presetSubtype="0" fill="hold" grpId="5" nodeType="afterEffect">
                                  <p:stCondLst>
                                    <p:cond delay="0"/>
                                  </p:stCondLst>
                                  <p:childTnLst>
                                    <p:animEffect transition="out" filter="fade">
                                      <p:cBhvr>
                                        <p:cTn id="113" dur="500"/>
                                        <p:tgtEl>
                                          <p:spTgt spid="27"/>
                                        </p:tgtEl>
                                      </p:cBhvr>
                                    </p:animEffect>
                                    <p:set>
                                      <p:cBhvr>
                                        <p:cTn id="114" dur="1" fill="hold">
                                          <p:stCondLst>
                                            <p:cond delay="499"/>
                                          </p:stCondLst>
                                        </p:cTn>
                                        <p:tgtEl>
                                          <p:spTgt spid="27"/>
                                        </p:tgtEl>
                                        <p:attrNameLst>
                                          <p:attrName>style.visibility</p:attrName>
                                        </p:attrNameLst>
                                      </p:cBhvr>
                                      <p:to>
                                        <p:strVal val="hidden"/>
                                      </p:to>
                                    </p:set>
                                  </p:childTnLst>
                                </p:cTn>
                              </p:par>
                            </p:childTnLst>
                          </p:cTn>
                        </p:par>
                        <p:par>
                          <p:cTn id="115" fill="hold">
                            <p:stCondLst>
                              <p:cond delay="2500"/>
                            </p:stCondLst>
                            <p:childTnLst>
                              <p:par>
                                <p:cTn id="116" presetID="10" presetClass="entr" presetSubtype="0" fill="hold" grpId="6" nodeType="afterEffect">
                                  <p:stCondLst>
                                    <p:cond delay="0"/>
                                  </p:stCondLst>
                                  <p:childTnLst>
                                    <p:set>
                                      <p:cBhvr>
                                        <p:cTn id="117" dur="1" fill="hold">
                                          <p:stCondLst>
                                            <p:cond delay="0"/>
                                          </p:stCondLst>
                                        </p:cTn>
                                        <p:tgtEl>
                                          <p:spTgt spid="27"/>
                                        </p:tgtEl>
                                        <p:attrNameLst>
                                          <p:attrName>style.visibility</p:attrName>
                                        </p:attrNameLst>
                                      </p:cBhvr>
                                      <p:to>
                                        <p:strVal val="visible"/>
                                      </p:to>
                                    </p:set>
                                    <p:animEffect transition="in" filter="fade">
                                      <p:cBhvr>
                                        <p:cTn id="118" dur="500"/>
                                        <p:tgtEl>
                                          <p:spTgt spid="27"/>
                                        </p:tgtEl>
                                      </p:cBhvr>
                                    </p:animEffect>
                                  </p:childTnLst>
                                </p:cTn>
                              </p:par>
                            </p:childTnLst>
                          </p:cTn>
                        </p:par>
                      </p:childTnLst>
                    </p:cTn>
                  </p:par>
                  <p:par>
                    <p:cTn id="119" fill="hold">
                      <p:stCondLst>
                        <p:cond delay="indefinite"/>
                      </p:stCondLst>
                      <p:childTnLst>
                        <p:par>
                          <p:cTn id="120" fill="hold">
                            <p:stCondLst>
                              <p:cond delay="0"/>
                            </p:stCondLst>
                            <p:childTnLst>
                              <p:par>
                                <p:cTn id="121" presetID="1" presetClass="entr" presetSubtype="0" fill="hold" grpId="0" nodeType="clickEffect">
                                  <p:stCondLst>
                                    <p:cond delay="0"/>
                                  </p:stCondLst>
                                  <p:childTnLst>
                                    <p:set>
                                      <p:cBhvr>
                                        <p:cTn id="122"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23" grpId="1" animBg="1"/>
      <p:bldP spid="23" grpId="2" animBg="1"/>
      <p:bldP spid="23" grpId="3" animBg="1"/>
      <p:bldP spid="23" grpId="4" animBg="1"/>
      <p:bldP spid="23" grpId="5" animBg="1"/>
      <p:bldP spid="23" grpId="6" animBg="1"/>
      <p:bldP spid="24" grpId="0" animBg="1"/>
      <p:bldP spid="24" grpId="1" animBg="1"/>
      <p:bldP spid="24" grpId="2" animBg="1"/>
      <p:bldP spid="24" grpId="3" animBg="1"/>
      <p:bldP spid="24" grpId="4" animBg="1"/>
      <p:bldP spid="24" grpId="5" animBg="1"/>
      <p:bldP spid="24" grpId="6" animBg="1"/>
      <p:bldP spid="25" grpId="0"/>
      <p:bldP spid="25" grpId="1"/>
      <p:bldP spid="25" grpId="2"/>
      <p:bldP spid="25" grpId="3"/>
      <p:bldP spid="25" grpId="4"/>
      <p:bldP spid="25" grpId="5"/>
      <p:bldP spid="25" grpId="6"/>
      <p:bldP spid="26" grpId="0" animBg="1"/>
      <p:bldP spid="27" grpId="0" animBg="1"/>
      <p:bldP spid="27" grpId="1" animBg="1"/>
      <p:bldP spid="27" grpId="2" animBg="1"/>
      <p:bldP spid="27" grpId="3" animBg="1"/>
      <p:bldP spid="27" grpId="4" animBg="1"/>
      <p:bldP spid="27" grpId="5" animBg="1"/>
      <p:bldP spid="27" grpId="6" animBg="1"/>
      <p:bldP spid="13"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Oval 9">
            <a:extLst>
              <a:ext uri="{FF2B5EF4-FFF2-40B4-BE49-F238E27FC236}">
                <a16:creationId xmlns:a16="http://schemas.microsoft.com/office/drawing/2014/main" id="{B57C8D3B-DB71-4168-9B7B-DA73AAFBF576}"/>
              </a:ext>
            </a:extLst>
          </p:cNvPr>
          <p:cNvSpPr/>
          <p:nvPr/>
        </p:nvSpPr>
        <p:spPr bwMode="auto">
          <a:xfrm>
            <a:off x="3851892" y="2250560"/>
            <a:ext cx="467183" cy="701708"/>
          </a:xfrm>
          <a:prstGeom prst="ellipse">
            <a:avLst/>
          </a:prstGeom>
          <a:solidFill>
            <a:schemeClr val="bg1"/>
          </a:solidFill>
          <a:ln>
            <a:noFill/>
          </a:ln>
          <a:effectLst/>
        </p:spPr>
        <p:txBody>
          <a:bodyPr vert="horz" wrap="square" lIns="68580" tIns="34290" rIns="68580" bIns="34290" numCol="1" rtlCol="0" anchor="t" anchorCtr="0" compatLnSpc="1">
            <a:prstTxWarp prst="textNoShape">
              <a:avLst/>
            </a:prstTxWarp>
          </a:bodyPr>
          <a:lstStyle/>
          <a:p>
            <a:pPr marL="34290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100" b="0" i="0" u="none" strike="noStrike" kern="1200" cap="none" spc="0" normalizeH="0" baseline="0" noProof="0">
              <a:ln>
                <a:noFill/>
              </a:ln>
              <a:solidFill>
                <a:srgbClr val="000000"/>
              </a:solidFill>
              <a:effectLst/>
              <a:uLnTx/>
              <a:uFillTx/>
              <a:latin typeface="Arial" charset="0"/>
              <a:ea typeface="+mn-ea"/>
              <a:cs typeface="+mn-cs"/>
            </a:endParaRPr>
          </a:p>
        </p:txBody>
      </p:sp>
      <p:sp>
        <p:nvSpPr>
          <p:cNvPr id="11" name="Oval 10">
            <a:extLst>
              <a:ext uri="{FF2B5EF4-FFF2-40B4-BE49-F238E27FC236}">
                <a16:creationId xmlns:a16="http://schemas.microsoft.com/office/drawing/2014/main" id="{CE770158-3967-4782-9B1B-9A525809C6B6}"/>
              </a:ext>
            </a:extLst>
          </p:cNvPr>
          <p:cNvSpPr/>
          <p:nvPr/>
        </p:nvSpPr>
        <p:spPr bwMode="auto">
          <a:xfrm>
            <a:off x="1764529" y="3360678"/>
            <a:ext cx="540060" cy="838070"/>
          </a:xfrm>
          <a:prstGeom prst="ellipse">
            <a:avLst/>
          </a:prstGeom>
          <a:solidFill>
            <a:schemeClr val="bg1"/>
          </a:solidFill>
          <a:ln>
            <a:noFill/>
          </a:ln>
          <a:effectLst/>
        </p:spPr>
        <p:txBody>
          <a:bodyPr vert="horz" wrap="square" lIns="68580" tIns="34290" rIns="68580" bIns="34290" numCol="1" rtlCol="0" anchor="t" anchorCtr="0" compatLnSpc="1">
            <a:prstTxWarp prst="textNoShape">
              <a:avLst/>
            </a:prstTxWarp>
          </a:bodyPr>
          <a:lstStyle/>
          <a:p>
            <a:pPr marL="34290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100" b="0" i="0" u="none" strike="noStrike" kern="1200" cap="none" spc="0" normalizeH="0" baseline="0" noProof="0">
              <a:ln>
                <a:noFill/>
              </a:ln>
              <a:solidFill>
                <a:srgbClr val="000000"/>
              </a:solidFill>
              <a:effectLst/>
              <a:uLnTx/>
              <a:uFillTx/>
              <a:latin typeface="Arial" charset="0"/>
              <a:ea typeface="+mn-ea"/>
              <a:cs typeface="+mn-cs"/>
            </a:endParaRPr>
          </a:p>
        </p:txBody>
      </p:sp>
      <p:sp>
        <p:nvSpPr>
          <p:cNvPr id="2" name="Title 1">
            <a:extLst>
              <a:ext uri="{FF2B5EF4-FFF2-40B4-BE49-F238E27FC236}">
                <a16:creationId xmlns:a16="http://schemas.microsoft.com/office/drawing/2014/main" id="{C2099D3B-5F9E-493D-875B-145CA58E58AD}"/>
              </a:ext>
            </a:extLst>
          </p:cNvPr>
          <p:cNvSpPr>
            <a:spLocks noGrp="1"/>
          </p:cNvSpPr>
          <p:nvPr>
            <p:ph type="title"/>
          </p:nvPr>
        </p:nvSpPr>
        <p:spPr/>
        <p:txBody>
          <a:bodyPr/>
          <a:lstStyle/>
          <a:p>
            <a:r>
              <a:rPr lang="en-GB" dirty="0"/>
              <a:t>1AS-2 Read, write and interpret additive equations</a:t>
            </a:r>
          </a:p>
        </p:txBody>
      </p:sp>
      <p:cxnSp>
        <p:nvCxnSpPr>
          <p:cNvPr id="32" name="Straight Connector 31">
            <a:extLst>
              <a:ext uri="{FF2B5EF4-FFF2-40B4-BE49-F238E27FC236}">
                <a16:creationId xmlns:a16="http://schemas.microsoft.com/office/drawing/2014/main" id="{869101F5-47D0-4C5B-B1AE-192CC6073189}"/>
              </a:ext>
            </a:extLst>
          </p:cNvPr>
          <p:cNvCxnSpPr>
            <a:cxnSpLocks/>
            <a:stCxn id="30" idx="7"/>
            <a:endCxn id="35" idx="2"/>
          </p:cNvCxnSpPr>
          <p:nvPr/>
        </p:nvCxnSpPr>
        <p:spPr>
          <a:xfrm flipV="1">
            <a:off x="2482274" y="2278899"/>
            <a:ext cx="1396215" cy="939504"/>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30" name="Oval 29">
            <a:extLst>
              <a:ext uri="{FF2B5EF4-FFF2-40B4-BE49-F238E27FC236}">
                <a16:creationId xmlns:a16="http://schemas.microsoft.com/office/drawing/2014/main" id="{07F0505A-3D54-4B50-8C85-B15008CE6CE6}"/>
              </a:ext>
            </a:extLst>
          </p:cNvPr>
          <p:cNvSpPr/>
          <p:nvPr/>
        </p:nvSpPr>
        <p:spPr>
          <a:xfrm>
            <a:off x="1201387" y="2998638"/>
            <a:ext cx="1500653" cy="1500652"/>
          </a:xfrm>
          <a:prstGeom prst="ellipse">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sp>
        <p:nvSpPr>
          <p:cNvPr id="6" name="TextBox 5">
            <a:extLst>
              <a:ext uri="{FF2B5EF4-FFF2-40B4-BE49-F238E27FC236}">
                <a16:creationId xmlns:a16="http://schemas.microsoft.com/office/drawing/2014/main" id="{A8404B1F-57EB-46FB-A505-D68C9BBCB0E8}"/>
              </a:ext>
            </a:extLst>
          </p:cNvPr>
          <p:cNvSpPr txBox="1"/>
          <p:nvPr/>
        </p:nvSpPr>
        <p:spPr>
          <a:xfrm>
            <a:off x="1745566" y="3456577"/>
            <a:ext cx="412292" cy="584775"/>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32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5</a:t>
            </a:r>
          </a:p>
        </p:txBody>
      </p:sp>
      <p:sp>
        <p:nvSpPr>
          <p:cNvPr id="35" name="Oval 34">
            <a:extLst>
              <a:ext uri="{FF2B5EF4-FFF2-40B4-BE49-F238E27FC236}">
                <a16:creationId xmlns:a16="http://schemas.microsoft.com/office/drawing/2014/main" id="{902A01F4-E3C7-46CE-B777-F9FB2FC476A2}"/>
              </a:ext>
            </a:extLst>
          </p:cNvPr>
          <p:cNvSpPr/>
          <p:nvPr/>
        </p:nvSpPr>
        <p:spPr>
          <a:xfrm>
            <a:off x="3878489" y="1528573"/>
            <a:ext cx="1500653" cy="1500652"/>
          </a:xfrm>
          <a:prstGeom prst="ellipse">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sp>
        <p:nvSpPr>
          <p:cNvPr id="36" name="Oval 35">
            <a:extLst>
              <a:ext uri="{FF2B5EF4-FFF2-40B4-BE49-F238E27FC236}">
                <a16:creationId xmlns:a16="http://schemas.microsoft.com/office/drawing/2014/main" id="{B339FB0E-6570-4DA0-B1D7-78D91DFBA2C8}"/>
              </a:ext>
            </a:extLst>
          </p:cNvPr>
          <p:cNvSpPr/>
          <p:nvPr/>
        </p:nvSpPr>
        <p:spPr>
          <a:xfrm>
            <a:off x="3878489" y="4489051"/>
            <a:ext cx="1500653" cy="1500652"/>
          </a:xfrm>
          <a:prstGeom prst="ellipse">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cxnSp>
        <p:nvCxnSpPr>
          <p:cNvPr id="38" name="Straight Connector 37">
            <a:extLst>
              <a:ext uri="{FF2B5EF4-FFF2-40B4-BE49-F238E27FC236}">
                <a16:creationId xmlns:a16="http://schemas.microsoft.com/office/drawing/2014/main" id="{A5728DED-B5F7-42E3-9FF4-2EE13A1204C9}"/>
              </a:ext>
            </a:extLst>
          </p:cNvPr>
          <p:cNvCxnSpPr>
            <a:cxnSpLocks/>
            <a:stCxn id="30" idx="5"/>
            <a:endCxn id="36" idx="2"/>
          </p:cNvCxnSpPr>
          <p:nvPr/>
        </p:nvCxnSpPr>
        <p:spPr>
          <a:xfrm>
            <a:off x="2482274" y="4279525"/>
            <a:ext cx="1396215" cy="959852"/>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42" name="TextBox 41">
            <a:extLst>
              <a:ext uri="{FF2B5EF4-FFF2-40B4-BE49-F238E27FC236}">
                <a16:creationId xmlns:a16="http://schemas.microsoft.com/office/drawing/2014/main" id="{558F7881-D4F5-409F-B231-AD8AD36CBEDA}"/>
              </a:ext>
            </a:extLst>
          </p:cNvPr>
          <p:cNvSpPr txBox="1"/>
          <p:nvPr/>
        </p:nvSpPr>
        <p:spPr>
          <a:xfrm>
            <a:off x="4421077" y="1976933"/>
            <a:ext cx="412292" cy="584775"/>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32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3</a:t>
            </a:r>
          </a:p>
        </p:txBody>
      </p:sp>
      <p:sp>
        <p:nvSpPr>
          <p:cNvPr id="44" name="TextBox 43">
            <a:extLst>
              <a:ext uri="{FF2B5EF4-FFF2-40B4-BE49-F238E27FC236}">
                <a16:creationId xmlns:a16="http://schemas.microsoft.com/office/drawing/2014/main" id="{E09160F5-44E1-4A8B-A48F-B4D16431FED0}"/>
              </a:ext>
            </a:extLst>
          </p:cNvPr>
          <p:cNvSpPr txBox="1"/>
          <p:nvPr/>
        </p:nvSpPr>
        <p:spPr>
          <a:xfrm>
            <a:off x="4421077" y="4896663"/>
            <a:ext cx="412292" cy="584775"/>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32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2</a:t>
            </a:r>
          </a:p>
        </p:txBody>
      </p:sp>
      <p:grpSp>
        <p:nvGrpSpPr>
          <p:cNvPr id="4" name="Group 3">
            <a:extLst>
              <a:ext uri="{FF2B5EF4-FFF2-40B4-BE49-F238E27FC236}">
                <a16:creationId xmlns:a16="http://schemas.microsoft.com/office/drawing/2014/main" id="{7C8F4076-9146-4068-BA27-EA9BABC18542}"/>
              </a:ext>
            </a:extLst>
          </p:cNvPr>
          <p:cNvGrpSpPr/>
          <p:nvPr/>
        </p:nvGrpSpPr>
        <p:grpSpPr>
          <a:xfrm>
            <a:off x="4256376" y="1963642"/>
            <a:ext cx="740055" cy="595253"/>
            <a:chOff x="5425796" y="2035165"/>
            <a:chExt cx="740055" cy="595253"/>
          </a:xfrm>
        </p:grpSpPr>
        <p:pic>
          <p:nvPicPr>
            <p:cNvPr id="13" name="Picture 12">
              <a:extLst>
                <a:ext uri="{FF2B5EF4-FFF2-40B4-BE49-F238E27FC236}">
                  <a16:creationId xmlns:a16="http://schemas.microsoft.com/office/drawing/2014/main" id="{990AADDF-8857-445D-A972-650399265281}"/>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a:stretch/>
          </p:blipFill>
          <p:spPr>
            <a:xfrm>
              <a:off x="5425796" y="2035165"/>
              <a:ext cx="324036" cy="308140"/>
            </a:xfrm>
            <a:prstGeom prst="rect">
              <a:avLst/>
            </a:prstGeom>
          </p:spPr>
        </p:pic>
        <p:pic>
          <p:nvPicPr>
            <p:cNvPr id="15" name="Picture 14">
              <a:extLst>
                <a:ext uri="{FF2B5EF4-FFF2-40B4-BE49-F238E27FC236}">
                  <a16:creationId xmlns:a16="http://schemas.microsoft.com/office/drawing/2014/main" id="{D4ED0445-31F0-44B0-BEE0-CC64D4C90C41}"/>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r="-3099"/>
            <a:stretch/>
          </p:blipFill>
          <p:spPr>
            <a:xfrm>
              <a:off x="5841815" y="2035165"/>
              <a:ext cx="324036" cy="308140"/>
            </a:xfrm>
            <a:prstGeom prst="rect">
              <a:avLst/>
            </a:prstGeom>
          </p:spPr>
        </p:pic>
        <p:pic>
          <p:nvPicPr>
            <p:cNvPr id="17" name="Picture 16">
              <a:extLst>
                <a:ext uri="{FF2B5EF4-FFF2-40B4-BE49-F238E27FC236}">
                  <a16:creationId xmlns:a16="http://schemas.microsoft.com/office/drawing/2014/main" id="{796876B4-3165-4B55-8985-925A9E60D77E}"/>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b="-5"/>
            <a:stretch/>
          </p:blipFill>
          <p:spPr>
            <a:xfrm>
              <a:off x="5632864" y="2344491"/>
              <a:ext cx="324036" cy="285927"/>
            </a:xfrm>
            <a:prstGeom prst="rect">
              <a:avLst/>
            </a:prstGeom>
          </p:spPr>
        </p:pic>
      </p:grpSp>
      <p:grpSp>
        <p:nvGrpSpPr>
          <p:cNvPr id="3" name="Group 2">
            <a:extLst>
              <a:ext uri="{FF2B5EF4-FFF2-40B4-BE49-F238E27FC236}">
                <a16:creationId xmlns:a16="http://schemas.microsoft.com/office/drawing/2014/main" id="{B8B90AEF-C0E1-490B-9649-2685AB0AC448}"/>
              </a:ext>
            </a:extLst>
          </p:cNvPr>
          <p:cNvGrpSpPr/>
          <p:nvPr/>
        </p:nvGrpSpPr>
        <p:grpSpPr>
          <a:xfrm>
            <a:off x="4345991" y="4838137"/>
            <a:ext cx="528066" cy="802481"/>
            <a:chOff x="5014597" y="4848351"/>
            <a:chExt cx="528066" cy="802481"/>
          </a:xfrm>
        </p:grpSpPr>
        <p:pic>
          <p:nvPicPr>
            <p:cNvPr id="24" name="Picture 23">
              <a:extLst>
                <a:ext uri="{FF2B5EF4-FFF2-40B4-BE49-F238E27FC236}">
                  <a16:creationId xmlns:a16="http://schemas.microsoft.com/office/drawing/2014/main" id="{C98195B1-AE07-4CBA-B849-EBE759F90559}"/>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a:stretch/>
          </p:blipFill>
          <p:spPr>
            <a:xfrm>
              <a:off x="5014597" y="4848351"/>
              <a:ext cx="306035" cy="452203"/>
            </a:xfrm>
            <a:prstGeom prst="rect">
              <a:avLst/>
            </a:prstGeom>
          </p:spPr>
        </p:pic>
        <p:pic>
          <p:nvPicPr>
            <p:cNvPr id="26" name="Picture 25">
              <a:extLst>
                <a:ext uri="{FF2B5EF4-FFF2-40B4-BE49-F238E27FC236}">
                  <a16:creationId xmlns:a16="http://schemas.microsoft.com/office/drawing/2014/main" id="{BF958FFD-9EEC-4D6E-9EB6-0ACD850875D7}"/>
                </a:ext>
              </a:extLst>
            </p:cNvPr>
            <p:cNvPicPr>
              <a:picLocks noChangeAspect="1"/>
            </p:cNvPicPr>
            <p:nvPr/>
          </p:nvPicPr>
          <p:blipFill rotWithShape="1">
            <a:blip r:embed="rId8" cstate="print">
              <a:extLst>
                <a:ext uri="{28A0092B-C50C-407E-A947-70E740481C1C}">
                  <a14:useLocalDpi xmlns:a14="http://schemas.microsoft.com/office/drawing/2010/main" val="0"/>
                </a:ext>
              </a:extLst>
            </a:blip>
            <a:srcRect b="-12503"/>
            <a:stretch/>
          </p:blipFill>
          <p:spPr>
            <a:xfrm>
              <a:off x="5164621" y="5164778"/>
              <a:ext cx="378042" cy="486054"/>
            </a:xfrm>
            <a:prstGeom prst="ellipse">
              <a:avLst/>
            </a:prstGeom>
          </p:spPr>
        </p:pic>
      </p:grpSp>
      <p:grpSp>
        <p:nvGrpSpPr>
          <p:cNvPr id="50" name="Group 49">
            <a:extLst>
              <a:ext uri="{FF2B5EF4-FFF2-40B4-BE49-F238E27FC236}">
                <a16:creationId xmlns:a16="http://schemas.microsoft.com/office/drawing/2014/main" id="{8B821BBE-489B-4EBD-9DC8-233EDBE37B62}"/>
              </a:ext>
            </a:extLst>
          </p:cNvPr>
          <p:cNvGrpSpPr/>
          <p:nvPr/>
        </p:nvGrpSpPr>
        <p:grpSpPr>
          <a:xfrm>
            <a:off x="1787831" y="3475423"/>
            <a:ext cx="740055" cy="595253"/>
            <a:chOff x="5425796" y="2035165"/>
            <a:chExt cx="740055" cy="595253"/>
          </a:xfrm>
        </p:grpSpPr>
        <p:pic>
          <p:nvPicPr>
            <p:cNvPr id="51" name="Picture 50">
              <a:extLst>
                <a:ext uri="{FF2B5EF4-FFF2-40B4-BE49-F238E27FC236}">
                  <a16:creationId xmlns:a16="http://schemas.microsoft.com/office/drawing/2014/main" id="{68D7B4C9-5ED0-4FC1-86B2-FD1C166188AD}"/>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a:stretch/>
          </p:blipFill>
          <p:spPr>
            <a:xfrm>
              <a:off x="5425796" y="2035165"/>
              <a:ext cx="324036" cy="308140"/>
            </a:xfrm>
            <a:prstGeom prst="rect">
              <a:avLst/>
            </a:prstGeom>
          </p:spPr>
        </p:pic>
        <p:pic>
          <p:nvPicPr>
            <p:cNvPr id="52" name="Picture 51">
              <a:extLst>
                <a:ext uri="{FF2B5EF4-FFF2-40B4-BE49-F238E27FC236}">
                  <a16:creationId xmlns:a16="http://schemas.microsoft.com/office/drawing/2014/main" id="{F9250B5D-0CEE-49AA-A5BE-DA2D7651F22C}"/>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r="-3099"/>
            <a:stretch/>
          </p:blipFill>
          <p:spPr>
            <a:xfrm>
              <a:off x="5841815" y="2035165"/>
              <a:ext cx="324036" cy="308140"/>
            </a:xfrm>
            <a:prstGeom prst="rect">
              <a:avLst/>
            </a:prstGeom>
          </p:spPr>
        </p:pic>
        <p:pic>
          <p:nvPicPr>
            <p:cNvPr id="53" name="Picture 52">
              <a:extLst>
                <a:ext uri="{FF2B5EF4-FFF2-40B4-BE49-F238E27FC236}">
                  <a16:creationId xmlns:a16="http://schemas.microsoft.com/office/drawing/2014/main" id="{25206527-2A0C-467A-B856-394B16F3B33D}"/>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b="-5"/>
            <a:stretch/>
          </p:blipFill>
          <p:spPr>
            <a:xfrm>
              <a:off x="5632864" y="2344491"/>
              <a:ext cx="324036" cy="285927"/>
            </a:xfrm>
            <a:prstGeom prst="rect">
              <a:avLst/>
            </a:prstGeom>
          </p:spPr>
        </p:pic>
      </p:grpSp>
      <p:grpSp>
        <p:nvGrpSpPr>
          <p:cNvPr id="54" name="Group 53">
            <a:extLst>
              <a:ext uri="{FF2B5EF4-FFF2-40B4-BE49-F238E27FC236}">
                <a16:creationId xmlns:a16="http://schemas.microsoft.com/office/drawing/2014/main" id="{83BA15A5-DCB1-447D-A0A5-E6C8B5991B0A}"/>
              </a:ext>
            </a:extLst>
          </p:cNvPr>
          <p:cNvGrpSpPr/>
          <p:nvPr/>
        </p:nvGrpSpPr>
        <p:grpSpPr>
          <a:xfrm>
            <a:off x="1382231" y="3345762"/>
            <a:ext cx="528066" cy="802481"/>
            <a:chOff x="5014597" y="4848351"/>
            <a:chExt cx="528066" cy="802481"/>
          </a:xfrm>
        </p:grpSpPr>
        <p:pic>
          <p:nvPicPr>
            <p:cNvPr id="55" name="Picture 54">
              <a:extLst>
                <a:ext uri="{FF2B5EF4-FFF2-40B4-BE49-F238E27FC236}">
                  <a16:creationId xmlns:a16="http://schemas.microsoft.com/office/drawing/2014/main" id="{6A760853-7E5E-4DDF-B145-92325F546168}"/>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a:stretch/>
          </p:blipFill>
          <p:spPr>
            <a:xfrm>
              <a:off x="5014597" y="4848351"/>
              <a:ext cx="306035" cy="452203"/>
            </a:xfrm>
            <a:prstGeom prst="rect">
              <a:avLst/>
            </a:prstGeom>
          </p:spPr>
        </p:pic>
        <p:pic>
          <p:nvPicPr>
            <p:cNvPr id="56" name="Picture 55">
              <a:extLst>
                <a:ext uri="{FF2B5EF4-FFF2-40B4-BE49-F238E27FC236}">
                  <a16:creationId xmlns:a16="http://schemas.microsoft.com/office/drawing/2014/main" id="{EE1A5C14-A674-4E3D-B6C1-ECC58C1C3F0E}"/>
                </a:ext>
              </a:extLst>
            </p:cNvPr>
            <p:cNvPicPr>
              <a:picLocks noChangeAspect="1"/>
            </p:cNvPicPr>
            <p:nvPr/>
          </p:nvPicPr>
          <p:blipFill rotWithShape="1">
            <a:blip r:embed="rId8" cstate="print">
              <a:extLst>
                <a:ext uri="{28A0092B-C50C-407E-A947-70E740481C1C}">
                  <a14:useLocalDpi xmlns:a14="http://schemas.microsoft.com/office/drawing/2010/main" val="0"/>
                </a:ext>
              </a:extLst>
            </a:blip>
            <a:srcRect b="-12503"/>
            <a:stretch/>
          </p:blipFill>
          <p:spPr>
            <a:xfrm>
              <a:off x="5164621" y="5164778"/>
              <a:ext cx="378042" cy="486054"/>
            </a:xfrm>
            <a:prstGeom prst="ellipse">
              <a:avLst/>
            </a:prstGeom>
          </p:spPr>
        </p:pic>
      </p:grpSp>
      <p:sp>
        <p:nvSpPr>
          <p:cNvPr id="9" name="Content Placeholder 2">
            <a:extLst>
              <a:ext uri="{FF2B5EF4-FFF2-40B4-BE49-F238E27FC236}">
                <a16:creationId xmlns:a16="http://schemas.microsoft.com/office/drawing/2014/main" id="{C1C82E15-36FB-48E6-88B5-BE88E1C2C74D}"/>
              </a:ext>
            </a:extLst>
          </p:cNvPr>
          <p:cNvSpPr txBox="1">
            <a:spLocks/>
          </p:cNvSpPr>
          <p:nvPr/>
        </p:nvSpPr>
        <p:spPr>
          <a:xfrm>
            <a:off x="6192012" y="1813068"/>
            <a:ext cx="5438013" cy="3484797"/>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We can use addition and subtraction when we combine and partition the same set of  objects.</a:t>
            </a: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Look at how the cakes have been partitioned.</a:t>
            </a: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What is the whole if we combine them again?</a:t>
            </a: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Partitioning and combining </a:t>
            </a:r>
            <a:r>
              <a:rPr kumimoji="0" lang="en-GB" sz="2000" b="0" i="1" u="none" strike="noStrike" kern="1200" cap="none" spc="0" normalizeH="0" baseline="0" noProof="0" dirty="0">
                <a:ln>
                  <a:noFill/>
                </a:ln>
                <a:solidFill>
                  <a:srgbClr val="585858"/>
                </a:solidFill>
                <a:effectLst/>
                <a:uLnTx/>
                <a:uFillTx/>
                <a:latin typeface="Arial"/>
                <a:ea typeface="+mn-ea"/>
                <a:cs typeface="+mn-cs"/>
              </a:rPr>
              <a:t>undo</a:t>
            </a:r>
            <a:r>
              <a:rPr kumimoji="0" lang="en-GB" sz="2000" b="0" i="0" u="none" strike="noStrike" kern="1200" cap="none" spc="0" normalizeH="0" baseline="0" noProof="0" dirty="0">
                <a:ln>
                  <a:noFill/>
                </a:ln>
                <a:solidFill>
                  <a:srgbClr val="585858"/>
                </a:solidFill>
                <a:effectLst/>
                <a:uLnTx/>
                <a:uFillTx/>
                <a:latin typeface="Arial"/>
                <a:ea typeface="+mn-ea"/>
                <a:cs typeface="+mn-cs"/>
              </a:rPr>
              <a:t> each other!</a:t>
            </a: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0" marR="0" lvl="0" indent="0"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None/>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p:txBody>
      </p:sp>
    </p:spTree>
    <p:custDataLst>
      <p:tags r:id="rId1"/>
    </p:custDataLst>
    <p:extLst>
      <p:ext uri="{BB962C8B-B14F-4D97-AF65-F5344CB8AC3E}">
        <p14:creationId xmlns:p14="http://schemas.microsoft.com/office/powerpoint/2010/main" val="33398888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path" presetSubtype="0" accel="50000" decel="50000" fill="hold" nodeType="clickEffect">
                                  <p:stCondLst>
                                    <p:cond delay="0"/>
                                  </p:stCondLst>
                                  <p:childTnLst>
                                    <p:animMotion origin="layout" path="M 2.91667E-6 3.7037E-7 L -0.20248 0.22037 " pathEditMode="relative" rAng="0" ptsTypes="AA">
                                      <p:cBhvr>
                                        <p:cTn id="6" dur="2000" fill="hold"/>
                                        <p:tgtEl>
                                          <p:spTgt spid="4"/>
                                        </p:tgtEl>
                                        <p:attrNameLst>
                                          <p:attrName>ppt_x</p:attrName>
                                          <p:attrName>ppt_y</p:attrName>
                                        </p:attrNameLst>
                                      </p:cBhvr>
                                      <p:rCtr x="-10130" y="11019"/>
                                    </p:animMotion>
                                  </p:childTnLst>
                                </p:cTn>
                              </p:par>
                              <p:par>
                                <p:cTn id="7" presetID="42" presetClass="path" presetSubtype="0" accel="50000" decel="50000" fill="hold" nodeType="withEffect">
                                  <p:stCondLst>
                                    <p:cond delay="0"/>
                                  </p:stCondLst>
                                  <p:childTnLst>
                                    <p:animMotion origin="layout" path="M 5E-6 1.11111E-6 L -0.2431 -0.21759 " pathEditMode="relative" rAng="0" ptsTypes="AA">
                                      <p:cBhvr>
                                        <p:cTn id="8" dur="2000" fill="hold"/>
                                        <p:tgtEl>
                                          <p:spTgt spid="3"/>
                                        </p:tgtEl>
                                        <p:attrNameLst>
                                          <p:attrName>ppt_x</p:attrName>
                                          <p:attrName>ppt_y</p:attrName>
                                        </p:attrNameLst>
                                      </p:cBhvr>
                                      <p:rCtr x="-12161" y="-10880"/>
                                    </p:animMotion>
                                  </p:childTnLst>
                                </p:cTn>
                              </p:par>
                            </p:childTnLst>
                          </p:cTn>
                        </p:par>
                      </p:childTnLst>
                    </p:cTn>
                  </p:par>
                  <p:par>
                    <p:cTn id="9" fill="hold">
                      <p:stCondLst>
                        <p:cond delay="indefinite"/>
                      </p:stCondLst>
                      <p:childTnLst>
                        <p:par>
                          <p:cTn id="10" fill="hold">
                            <p:stCondLst>
                              <p:cond delay="0"/>
                            </p:stCondLst>
                            <p:childTnLst>
                              <p:par>
                                <p:cTn id="11" presetID="10" presetClass="exit" presetSubtype="0" fill="hold" nodeType="clickEffect">
                                  <p:stCondLst>
                                    <p:cond delay="0"/>
                                  </p:stCondLst>
                                  <p:childTnLst>
                                    <p:animEffect transition="out" filter="fade">
                                      <p:cBhvr>
                                        <p:cTn id="12" dur="500"/>
                                        <p:tgtEl>
                                          <p:spTgt spid="4"/>
                                        </p:tgtEl>
                                      </p:cBhvr>
                                    </p:animEffect>
                                    <p:set>
                                      <p:cBhvr>
                                        <p:cTn id="13" dur="1" fill="hold">
                                          <p:stCondLst>
                                            <p:cond delay="499"/>
                                          </p:stCondLst>
                                        </p:cTn>
                                        <p:tgtEl>
                                          <p:spTgt spid="4"/>
                                        </p:tgtEl>
                                        <p:attrNameLst>
                                          <p:attrName>style.visibility</p:attrName>
                                        </p:attrNameLst>
                                      </p:cBhvr>
                                      <p:to>
                                        <p:strVal val="hidden"/>
                                      </p:to>
                                    </p:set>
                                  </p:childTnLst>
                                </p:cTn>
                              </p:par>
                              <p:par>
                                <p:cTn id="14" presetID="10" presetClass="exit" presetSubtype="0" fill="hold" nodeType="withEffect">
                                  <p:stCondLst>
                                    <p:cond delay="0"/>
                                  </p:stCondLst>
                                  <p:childTnLst>
                                    <p:animEffect transition="out" filter="fade">
                                      <p:cBhvr>
                                        <p:cTn id="15" dur="500"/>
                                        <p:tgtEl>
                                          <p:spTgt spid="3"/>
                                        </p:tgtEl>
                                      </p:cBhvr>
                                    </p:animEffect>
                                    <p:set>
                                      <p:cBhvr>
                                        <p:cTn id="16" dur="1" fill="hold">
                                          <p:stCondLst>
                                            <p:cond delay="499"/>
                                          </p:stCondLst>
                                        </p:cTn>
                                        <p:tgtEl>
                                          <p:spTgt spid="3"/>
                                        </p:tgtEl>
                                        <p:attrNameLst>
                                          <p:attrName>style.visibility</p:attrName>
                                        </p:attrNameLst>
                                      </p:cBhvr>
                                      <p:to>
                                        <p:strVal val="hidden"/>
                                      </p:to>
                                    </p:set>
                                  </p:childTnLst>
                                </p:cTn>
                              </p:par>
                              <p:par>
                                <p:cTn id="17" presetID="10" presetClass="entr" presetSubtype="0" fill="hold" grpId="0" nodeType="withEffect">
                                  <p:stCondLst>
                                    <p:cond delay="0"/>
                                  </p:stCondLst>
                                  <p:childTnLst>
                                    <p:set>
                                      <p:cBhvr>
                                        <p:cTn id="18" dur="1" fill="hold">
                                          <p:stCondLst>
                                            <p:cond delay="0"/>
                                          </p:stCondLst>
                                        </p:cTn>
                                        <p:tgtEl>
                                          <p:spTgt spid="42"/>
                                        </p:tgtEl>
                                        <p:attrNameLst>
                                          <p:attrName>style.visibility</p:attrName>
                                        </p:attrNameLst>
                                      </p:cBhvr>
                                      <p:to>
                                        <p:strVal val="visible"/>
                                      </p:to>
                                    </p:set>
                                    <p:animEffect transition="in" filter="fade">
                                      <p:cBhvr>
                                        <p:cTn id="19" dur="500"/>
                                        <p:tgtEl>
                                          <p:spTgt spid="42"/>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44"/>
                                        </p:tgtEl>
                                        <p:attrNameLst>
                                          <p:attrName>style.visibility</p:attrName>
                                        </p:attrNameLst>
                                      </p:cBhvr>
                                      <p:to>
                                        <p:strVal val="visible"/>
                                      </p:to>
                                    </p:set>
                                    <p:animEffect transition="in" filter="fade">
                                      <p:cBhvr>
                                        <p:cTn id="22" dur="500"/>
                                        <p:tgtEl>
                                          <p:spTgt spid="44"/>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6"/>
                                        </p:tgtEl>
                                        <p:attrNameLst>
                                          <p:attrName>style.visibility</p:attrName>
                                        </p:attrNameLst>
                                      </p:cBhvr>
                                      <p:to>
                                        <p:strVal val="visible"/>
                                      </p:to>
                                    </p:set>
                                    <p:animEffect transition="in" filter="fade">
                                      <p:cBhvr>
                                        <p:cTn id="25" dur="500"/>
                                        <p:tgtEl>
                                          <p:spTgt spid="6"/>
                                        </p:tgtEl>
                                      </p:cBhvr>
                                    </p:animEffect>
                                  </p:childTnLst>
                                </p:cTn>
                              </p:par>
                            </p:childTnLst>
                          </p:cTn>
                        </p:par>
                      </p:childTnLst>
                    </p:cTn>
                  </p:par>
                  <p:par>
                    <p:cTn id="26" fill="hold">
                      <p:stCondLst>
                        <p:cond delay="indefinite"/>
                      </p:stCondLst>
                      <p:childTnLst>
                        <p:par>
                          <p:cTn id="27" fill="hold">
                            <p:stCondLst>
                              <p:cond delay="0"/>
                            </p:stCondLst>
                            <p:childTnLst>
                              <p:par>
                                <p:cTn id="28" presetID="1" presetClass="exit" presetSubtype="0" fill="hold" grpId="1" nodeType="clickEffect">
                                  <p:stCondLst>
                                    <p:cond delay="0"/>
                                  </p:stCondLst>
                                  <p:childTnLst>
                                    <p:set>
                                      <p:cBhvr>
                                        <p:cTn id="29" dur="1" fill="hold">
                                          <p:stCondLst>
                                            <p:cond delay="0"/>
                                          </p:stCondLst>
                                        </p:cTn>
                                        <p:tgtEl>
                                          <p:spTgt spid="42"/>
                                        </p:tgtEl>
                                        <p:attrNameLst>
                                          <p:attrName>style.visibility</p:attrName>
                                        </p:attrNameLst>
                                      </p:cBhvr>
                                      <p:to>
                                        <p:strVal val="hidden"/>
                                      </p:to>
                                    </p:set>
                                  </p:childTnLst>
                                </p:cTn>
                              </p:par>
                              <p:par>
                                <p:cTn id="30" presetID="1" presetClass="exit" presetSubtype="0" fill="hold" grpId="1" nodeType="withEffect">
                                  <p:stCondLst>
                                    <p:cond delay="0"/>
                                  </p:stCondLst>
                                  <p:childTnLst>
                                    <p:set>
                                      <p:cBhvr>
                                        <p:cTn id="31" dur="1" fill="hold">
                                          <p:stCondLst>
                                            <p:cond delay="0"/>
                                          </p:stCondLst>
                                        </p:cTn>
                                        <p:tgtEl>
                                          <p:spTgt spid="44"/>
                                        </p:tgtEl>
                                        <p:attrNameLst>
                                          <p:attrName>style.visibility</p:attrName>
                                        </p:attrNameLst>
                                      </p:cBhvr>
                                      <p:to>
                                        <p:strVal val="hidden"/>
                                      </p:to>
                                    </p:set>
                                  </p:childTnLst>
                                </p:cTn>
                              </p:par>
                              <p:par>
                                <p:cTn id="32" presetID="1" presetClass="exit" presetSubtype="0" fill="hold" grpId="1" nodeType="withEffect">
                                  <p:stCondLst>
                                    <p:cond delay="0"/>
                                  </p:stCondLst>
                                  <p:childTnLst>
                                    <p:set>
                                      <p:cBhvr>
                                        <p:cTn id="33" dur="1" fill="hold">
                                          <p:stCondLst>
                                            <p:cond delay="0"/>
                                          </p:stCondLst>
                                        </p:cTn>
                                        <p:tgtEl>
                                          <p:spTgt spid="6"/>
                                        </p:tgtEl>
                                        <p:attrNameLst>
                                          <p:attrName>style.visibility</p:attrName>
                                        </p:attrNameLst>
                                      </p:cBhvr>
                                      <p:to>
                                        <p:strVal val="hidden"/>
                                      </p:to>
                                    </p:set>
                                  </p:childTnLst>
                                </p:cTn>
                              </p:par>
                              <p:par>
                                <p:cTn id="34" presetID="1" presetClass="entr" presetSubtype="0" fill="hold" nodeType="withEffect">
                                  <p:stCondLst>
                                    <p:cond delay="0"/>
                                  </p:stCondLst>
                                  <p:childTnLst>
                                    <p:set>
                                      <p:cBhvr>
                                        <p:cTn id="35" dur="1" fill="hold">
                                          <p:stCondLst>
                                            <p:cond delay="0"/>
                                          </p:stCondLst>
                                        </p:cTn>
                                        <p:tgtEl>
                                          <p:spTgt spid="50"/>
                                        </p:tgtEl>
                                        <p:attrNameLst>
                                          <p:attrName>style.visibility</p:attrName>
                                        </p:attrNameLst>
                                      </p:cBhvr>
                                      <p:to>
                                        <p:strVal val="visible"/>
                                      </p:to>
                                    </p:set>
                                  </p:childTnLst>
                                </p:cTn>
                              </p:par>
                              <p:par>
                                <p:cTn id="36" presetID="1" presetClass="entr" presetSubtype="0" fill="hold" nodeType="withEffect">
                                  <p:stCondLst>
                                    <p:cond delay="0"/>
                                  </p:stCondLst>
                                  <p:childTnLst>
                                    <p:set>
                                      <p:cBhvr>
                                        <p:cTn id="37" dur="1" fill="hold">
                                          <p:stCondLst>
                                            <p:cond delay="0"/>
                                          </p:stCondLst>
                                        </p:cTn>
                                        <p:tgtEl>
                                          <p:spTgt spid="54"/>
                                        </p:tgtEl>
                                        <p:attrNameLst>
                                          <p:attrName>style.visibility</p:attrName>
                                        </p:attrNameLst>
                                      </p:cBhvr>
                                      <p:to>
                                        <p:strVal val="visible"/>
                                      </p:to>
                                    </p:set>
                                  </p:childTnLst>
                                </p:cTn>
                              </p:par>
                            </p:childTnLst>
                          </p:cTn>
                        </p:par>
                      </p:childTnLst>
                    </p:cTn>
                  </p:par>
                  <p:par>
                    <p:cTn id="38" fill="hold">
                      <p:stCondLst>
                        <p:cond delay="indefinite"/>
                      </p:stCondLst>
                      <p:childTnLst>
                        <p:par>
                          <p:cTn id="39" fill="hold">
                            <p:stCondLst>
                              <p:cond delay="0"/>
                            </p:stCondLst>
                            <p:childTnLst>
                              <p:par>
                                <p:cTn id="40" presetID="42" presetClass="path" presetSubtype="0" accel="50000" decel="50000" fill="hold" nodeType="clickEffect">
                                  <p:stCondLst>
                                    <p:cond delay="0"/>
                                  </p:stCondLst>
                                  <p:childTnLst>
                                    <p:animMotion origin="layout" path="M -3.125E-6 0 L 0.20248 -0.22037 " pathEditMode="relative" rAng="0" ptsTypes="AA">
                                      <p:cBhvr>
                                        <p:cTn id="41" dur="2000" fill="hold"/>
                                        <p:tgtEl>
                                          <p:spTgt spid="50"/>
                                        </p:tgtEl>
                                        <p:attrNameLst>
                                          <p:attrName>ppt_x</p:attrName>
                                          <p:attrName>ppt_y</p:attrName>
                                        </p:attrNameLst>
                                      </p:cBhvr>
                                      <p:rCtr x="10117" y="-11019"/>
                                    </p:animMotion>
                                  </p:childTnLst>
                                </p:cTn>
                              </p:par>
                              <p:par>
                                <p:cTn id="42" presetID="42" presetClass="path" presetSubtype="0" accel="50000" decel="50000" fill="hold" nodeType="withEffect">
                                  <p:stCondLst>
                                    <p:cond delay="0"/>
                                  </p:stCondLst>
                                  <p:childTnLst>
                                    <p:animMotion origin="layout" path="M 3.95833E-6 3.7037E-6 L 0.2431 0.21759 " pathEditMode="relative" rAng="0" ptsTypes="AA">
                                      <p:cBhvr>
                                        <p:cTn id="43" dur="2000" fill="hold"/>
                                        <p:tgtEl>
                                          <p:spTgt spid="54"/>
                                        </p:tgtEl>
                                        <p:attrNameLst>
                                          <p:attrName>ppt_x</p:attrName>
                                          <p:attrName>ppt_y</p:attrName>
                                        </p:attrNameLst>
                                      </p:cBhvr>
                                      <p:rCtr x="12148" y="10880"/>
                                    </p:animMotion>
                                  </p:childTnLst>
                                </p:cTn>
                              </p:par>
                            </p:childTnLst>
                          </p:cTn>
                        </p:par>
                      </p:childTnLst>
                    </p:cTn>
                  </p:par>
                  <p:par>
                    <p:cTn id="44" fill="hold">
                      <p:stCondLst>
                        <p:cond delay="indefinite"/>
                      </p:stCondLst>
                      <p:childTnLst>
                        <p:par>
                          <p:cTn id="45" fill="hold">
                            <p:stCondLst>
                              <p:cond delay="0"/>
                            </p:stCondLst>
                            <p:childTnLst>
                              <p:par>
                                <p:cTn id="46" presetID="10" presetClass="entr" presetSubtype="0" fill="hold" grpId="2" nodeType="clickEffect">
                                  <p:stCondLst>
                                    <p:cond delay="0"/>
                                  </p:stCondLst>
                                  <p:childTnLst>
                                    <p:set>
                                      <p:cBhvr>
                                        <p:cTn id="47" dur="1" fill="hold">
                                          <p:stCondLst>
                                            <p:cond delay="0"/>
                                          </p:stCondLst>
                                        </p:cTn>
                                        <p:tgtEl>
                                          <p:spTgt spid="42"/>
                                        </p:tgtEl>
                                        <p:attrNameLst>
                                          <p:attrName>style.visibility</p:attrName>
                                        </p:attrNameLst>
                                      </p:cBhvr>
                                      <p:to>
                                        <p:strVal val="visible"/>
                                      </p:to>
                                    </p:set>
                                    <p:animEffect transition="in" filter="fade">
                                      <p:cBhvr>
                                        <p:cTn id="48" dur="500"/>
                                        <p:tgtEl>
                                          <p:spTgt spid="42"/>
                                        </p:tgtEl>
                                      </p:cBhvr>
                                    </p:animEffect>
                                  </p:childTnLst>
                                </p:cTn>
                              </p:par>
                              <p:par>
                                <p:cTn id="49" presetID="10" presetClass="entr" presetSubtype="0" fill="hold" grpId="2" nodeType="withEffect">
                                  <p:stCondLst>
                                    <p:cond delay="0"/>
                                  </p:stCondLst>
                                  <p:childTnLst>
                                    <p:set>
                                      <p:cBhvr>
                                        <p:cTn id="50" dur="1" fill="hold">
                                          <p:stCondLst>
                                            <p:cond delay="0"/>
                                          </p:stCondLst>
                                        </p:cTn>
                                        <p:tgtEl>
                                          <p:spTgt spid="44"/>
                                        </p:tgtEl>
                                        <p:attrNameLst>
                                          <p:attrName>style.visibility</p:attrName>
                                        </p:attrNameLst>
                                      </p:cBhvr>
                                      <p:to>
                                        <p:strVal val="visible"/>
                                      </p:to>
                                    </p:set>
                                    <p:animEffect transition="in" filter="fade">
                                      <p:cBhvr>
                                        <p:cTn id="51" dur="500"/>
                                        <p:tgtEl>
                                          <p:spTgt spid="44"/>
                                        </p:tgtEl>
                                      </p:cBhvr>
                                    </p:animEffect>
                                  </p:childTnLst>
                                </p:cTn>
                              </p:par>
                              <p:par>
                                <p:cTn id="52" presetID="10" presetClass="entr" presetSubtype="0" fill="hold" grpId="2" nodeType="withEffect">
                                  <p:stCondLst>
                                    <p:cond delay="0"/>
                                  </p:stCondLst>
                                  <p:childTnLst>
                                    <p:set>
                                      <p:cBhvr>
                                        <p:cTn id="53" dur="1" fill="hold">
                                          <p:stCondLst>
                                            <p:cond delay="0"/>
                                          </p:stCondLst>
                                        </p:cTn>
                                        <p:tgtEl>
                                          <p:spTgt spid="6"/>
                                        </p:tgtEl>
                                        <p:attrNameLst>
                                          <p:attrName>style.visibility</p:attrName>
                                        </p:attrNameLst>
                                      </p:cBhvr>
                                      <p:to>
                                        <p:strVal val="visible"/>
                                      </p:to>
                                    </p:set>
                                    <p:animEffect transition="in" filter="fade">
                                      <p:cBhvr>
                                        <p:cTn id="54" dur="500"/>
                                        <p:tgtEl>
                                          <p:spTgt spid="6"/>
                                        </p:tgtEl>
                                      </p:cBhvr>
                                    </p:animEffect>
                                  </p:childTnLst>
                                </p:cTn>
                              </p:par>
                              <p:par>
                                <p:cTn id="55" presetID="10" presetClass="exit" presetSubtype="0" fill="hold" nodeType="withEffect">
                                  <p:stCondLst>
                                    <p:cond delay="0"/>
                                  </p:stCondLst>
                                  <p:childTnLst>
                                    <p:animEffect transition="out" filter="fade">
                                      <p:cBhvr>
                                        <p:cTn id="56" dur="500"/>
                                        <p:tgtEl>
                                          <p:spTgt spid="50"/>
                                        </p:tgtEl>
                                      </p:cBhvr>
                                    </p:animEffect>
                                    <p:set>
                                      <p:cBhvr>
                                        <p:cTn id="57" dur="1" fill="hold">
                                          <p:stCondLst>
                                            <p:cond delay="499"/>
                                          </p:stCondLst>
                                        </p:cTn>
                                        <p:tgtEl>
                                          <p:spTgt spid="50"/>
                                        </p:tgtEl>
                                        <p:attrNameLst>
                                          <p:attrName>style.visibility</p:attrName>
                                        </p:attrNameLst>
                                      </p:cBhvr>
                                      <p:to>
                                        <p:strVal val="hidden"/>
                                      </p:to>
                                    </p:set>
                                  </p:childTnLst>
                                </p:cTn>
                              </p:par>
                              <p:par>
                                <p:cTn id="58" presetID="10" presetClass="exit" presetSubtype="0" fill="hold" nodeType="withEffect">
                                  <p:stCondLst>
                                    <p:cond delay="0"/>
                                  </p:stCondLst>
                                  <p:childTnLst>
                                    <p:animEffect transition="out" filter="fade">
                                      <p:cBhvr>
                                        <p:cTn id="59" dur="500"/>
                                        <p:tgtEl>
                                          <p:spTgt spid="54"/>
                                        </p:tgtEl>
                                      </p:cBhvr>
                                    </p:animEffect>
                                    <p:set>
                                      <p:cBhvr>
                                        <p:cTn id="60" dur="1" fill="hold">
                                          <p:stCondLst>
                                            <p:cond delay="499"/>
                                          </p:stCondLst>
                                        </p:cTn>
                                        <p:tgtEl>
                                          <p:spTgt spid="5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6" grpId="1"/>
      <p:bldP spid="6" grpId="2"/>
      <p:bldP spid="42" grpId="0"/>
      <p:bldP spid="42" grpId="1"/>
      <p:bldP spid="42" grpId="2"/>
      <p:bldP spid="44" grpId="0"/>
      <p:bldP spid="44" grpId="1"/>
      <p:bldP spid="44" grpId="2"/>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11">
            <a:extLst>
              <a:ext uri="{FF2B5EF4-FFF2-40B4-BE49-F238E27FC236}">
                <a16:creationId xmlns:a16="http://schemas.microsoft.com/office/drawing/2014/main" id="{8D9D3ABE-4441-4A71-859A-1E5A8E4576AB}"/>
              </a:ext>
            </a:extLst>
          </p:cNvPr>
          <p:cNvSpPr txBox="1"/>
          <p:nvPr/>
        </p:nvSpPr>
        <p:spPr>
          <a:xfrm>
            <a:off x="806659" y="4290825"/>
            <a:ext cx="1998636" cy="1011815"/>
          </a:xfrm>
          <a:prstGeom prst="rect">
            <a:avLst/>
          </a:prstGeom>
          <a:noFill/>
        </p:spPr>
        <p:txBody>
          <a:bodyPr wrap="square" rtlCol="0">
            <a:spAutoFit/>
          </a:bodyPr>
          <a:lstStyle/>
          <a:p>
            <a:pPr marL="0" marR="0" lvl="0" indent="0" algn="ctr" defTabSz="914400" rtl="0" eaLnBrk="1" fontAlgn="base" latinLnBrk="0" hangingPunct="1">
              <a:lnSpc>
                <a:spcPct val="120000"/>
              </a:lnSpc>
              <a:spcBef>
                <a:spcPct val="20000"/>
              </a:spcBef>
              <a:spcAft>
                <a:spcPct val="0"/>
              </a:spcAft>
              <a:buClr>
                <a:srgbClr val="00628C"/>
              </a:buClr>
              <a:buSzTx/>
              <a:buFont typeface="Arial" panose="020B0604020202020204" pitchFamily="34" charset="0"/>
              <a:buNone/>
              <a:tabLst/>
              <a:defRPr/>
            </a:pPr>
            <a:r>
              <a:rPr kumimoji="0" lang="en-GB" sz="240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2 + 3 = 5</a:t>
            </a:r>
          </a:p>
          <a:p>
            <a:pPr marL="0" marR="0" lvl="0" indent="0" algn="ctr" defTabSz="914400" rtl="0" eaLnBrk="1" fontAlgn="base" latinLnBrk="0" hangingPunct="1">
              <a:lnSpc>
                <a:spcPct val="120000"/>
              </a:lnSpc>
              <a:spcBef>
                <a:spcPct val="20000"/>
              </a:spcBef>
              <a:spcAft>
                <a:spcPct val="0"/>
              </a:spcAft>
              <a:buClr>
                <a:srgbClr val="00628C"/>
              </a:buClr>
              <a:buSzTx/>
              <a:buFont typeface="Arial" panose="020B0604020202020204" pitchFamily="34" charset="0"/>
              <a:buNone/>
              <a:tabLst/>
              <a:defRPr/>
            </a:pPr>
            <a:r>
              <a:rPr kumimoji="0" lang="en-GB" sz="240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3 + 2 = 5</a:t>
            </a:r>
          </a:p>
        </p:txBody>
      </p:sp>
      <p:sp>
        <p:nvSpPr>
          <p:cNvPr id="2" name="Title 1">
            <a:extLst>
              <a:ext uri="{FF2B5EF4-FFF2-40B4-BE49-F238E27FC236}">
                <a16:creationId xmlns:a16="http://schemas.microsoft.com/office/drawing/2014/main" id="{2A1A0685-0DED-48F2-BD67-0FB0CAF41D1B}"/>
              </a:ext>
            </a:extLst>
          </p:cNvPr>
          <p:cNvSpPr>
            <a:spLocks noGrp="1"/>
          </p:cNvSpPr>
          <p:nvPr>
            <p:ph type="title"/>
          </p:nvPr>
        </p:nvSpPr>
        <p:spPr/>
        <p:txBody>
          <a:bodyPr/>
          <a:lstStyle/>
          <a:p>
            <a:r>
              <a:rPr lang="en-GB" dirty="0"/>
              <a:t>1AS-2 Read, write and interpret additive equations</a:t>
            </a:r>
          </a:p>
        </p:txBody>
      </p:sp>
      <p:grpSp>
        <p:nvGrpSpPr>
          <p:cNvPr id="13" name="Group 12">
            <a:extLst>
              <a:ext uri="{FF2B5EF4-FFF2-40B4-BE49-F238E27FC236}">
                <a16:creationId xmlns:a16="http://schemas.microsoft.com/office/drawing/2014/main" id="{0A3E9442-D1CB-4ADA-BD81-EFBCA59254A2}"/>
              </a:ext>
            </a:extLst>
          </p:cNvPr>
          <p:cNvGrpSpPr/>
          <p:nvPr/>
        </p:nvGrpSpPr>
        <p:grpSpPr>
          <a:xfrm>
            <a:off x="1214980" y="1358202"/>
            <a:ext cx="1648978" cy="2376561"/>
            <a:chOff x="1210811" y="1618872"/>
            <a:chExt cx="1002232" cy="1444449"/>
          </a:xfrm>
        </p:grpSpPr>
        <p:pic>
          <p:nvPicPr>
            <p:cNvPr id="14" name="Picture 13">
              <a:extLst>
                <a:ext uri="{FF2B5EF4-FFF2-40B4-BE49-F238E27FC236}">
                  <a16:creationId xmlns:a16="http://schemas.microsoft.com/office/drawing/2014/main" id="{3241E076-A6DF-49F1-8A2A-14F0632C679B}"/>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a:stretch/>
          </p:blipFill>
          <p:spPr>
            <a:xfrm>
              <a:off x="1210811" y="1618872"/>
              <a:ext cx="532437" cy="786737"/>
            </a:xfrm>
            <a:prstGeom prst="rect">
              <a:avLst/>
            </a:prstGeom>
          </p:spPr>
        </p:pic>
        <p:pic>
          <p:nvPicPr>
            <p:cNvPr id="15" name="Picture 14">
              <a:extLst>
                <a:ext uri="{FF2B5EF4-FFF2-40B4-BE49-F238E27FC236}">
                  <a16:creationId xmlns:a16="http://schemas.microsoft.com/office/drawing/2014/main" id="{AF89EF93-2073-4FA2-8D69-949898CF82E7}"/>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b="-12503"/>
            <a:stretch/>
          </p:blipFill>
          <p:spPr>
            <a:xfrm>
              <a:off x="1555330" y="2217690"/>
              <a:ext cx="657713" cy="845631"/>
            </a:xfrm>
            <a:prstGeom prst="ellipse">
              <a:avLst/>
            </a:prstGeom>
          </p:spPr>
        </p:pic>
      </p:grpSp>
      <p:grpSp>
        <p:nvGrpSpPr>
          <p:cNvPr id="16" name="Group 15">
            <a:extLst>
              <a:ext uri="{FF2B5EF4-FFF2-40B4-BE49-F238E27FC236}">
                <a16:creationId xmlns:a16="http://schemas.microsoft.com/office/drawing/2014/main" id="{E7AA3EAB-7D7F-4CEF-B10B-3722AB7AADC6}"/>
              </a:ext>
            </a:extLst>
          </p:cNvPr>
          <p:cNvGrpSpPr/>
          <p:nvPr/>
        </p:nvGrpSpPr>
        <p:grpSpPr>
          <a:xfrm>
            <a:off x="2559818" y="1747829"/>
            <a:ext cx="2318868" cy="1809591"/>
            <a:chOff x="1859072" y="2235190"/>
            <a:chExt cx="1409384" cy="1099851"/>
          </a:xfrm>
        </p:grpSpPr>
        <p:pic>
          <p:nvPicPr>
            <p:cNvPr id="17" name="Picture 16">
              <a:extLst>
                <a:ext uri="{FF2B5EF4-FFF2-40B4-BE49-F238E27FC236}">
                  <a16:creationId xmlns:a16="http://schemas.microsoft.com/office/drawing/2014/main" id="{FD940CB8-BBB9-4887-84B8-060A527F7764}"/>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a:stretch/>
          </p:blipFill>
          <p:spPr>
            <a:xfrm>
              <a:off x="1859072" y="2235190"/>
              <a:ext cx="563754" cy="536098"/>
            </a:xfrm>
            <a:prstGeom prst="rect">
              <a:avLst/>
            </a:prstGeom>
          </p:spPr>
        </p:pic>
        <p:pic>
          <p:nvPicPr>
            <p:cNvPr id="18" name="Picture 17">
              <a:extLst>
                <a:ext uri="{FF2B5EF4-FFF2-40B4-BE49-F238E27FC236}">
                  <a16:creationId xmlns:a16="http://schemas.microsoft.com/office/drawing/2014/main" id="{B1A5C29F-026B-41A0-BD87-A137AC84D290}"/>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r="-3099"/>
            <a:stretch/>
          </p:blipFill>
          <p:spPr>
            <a:xfrm>
              <a:off x="2704702" y="2235190"/>
              <a:ext cx="563754" cy="536098"/>
            </a:xfrm>
            <a:prstGeom prst="rect">
              <a:avLst/>
            </a:prstGeom>
          </p:spPr>
        </p:pic>
        <p:pic>
          <p:nvPicPr>
            <p:cNvPr id="19" name="Picture 18">
              <a:extLst>
                <a:ext uri="{FF2B5EF4-FFF2-40B4-BE49-F238E27FC236}">
                  <a16:creationId xmlns:a16="http://schemas.microsoft.com/office/drawing/2014/main" id="{A6016193-AD05-4317-AD08-900A0F937FB1}"/>
                </a:ext>
              </a:extLst>
            </p:cNvPr>
            <p:cNvPicPr>
              <a:picLocks noChangeAspect="1"/>
            </p:cNvPicPr>
            <p:nvPr/>
          </p:nvPicPr>
          <p:blipFill rotWithShape="1">
            <a:blip r:embed="rId8" cstate="print">
              <a:extLst>
                <a:ext uri="{28A0092B-C50C-407E-A947-70E740481C1C}">
                  <a14:useLocalDpi xmlns:a14="http://schemas.microsoft.com/office/drawing/2010/main" val="0"/>
                </a:ext>
              </a:extLst>
            </a:blip>
            <a:srcRect b="-5"/>
            <a:stretch/>
          </p:blipFill>
          <p:spPr>
            <a:xfrm>
              <a:off x="2254360" y="2837588"/>
              <a:ext cx="563754" cy="497453"/>
            </a:xfrm>
            <a:prstGeom prst="rect">
              <a:avLst/>
            </a:prstGeom>
          </p:spPr>
        </p:pic>
      </p:grpSp>
      <p:sp>
        <p:nvSpPr>
          <p:cNvPr id="22" name="TextBox 21">
            <a:extLst>
              <a:ext uri="{FF2B5EF4-FFF2-40B4-BE49-F238E27FC236}">
                <a16:creationId xmlns:a16="http://schemas.microsoft.com/office/drawing/2014/main" id="{448070DC-208B-46EE-AA40-122C8C6AF889}"/>
              </a:ext>
            </a:extLst>
          </p:cNvPr>
          <p:cNvSpPr txBox="1"/>
          <p:nvPr/>
        </p:nvSpPr>
        <p:spPr>
          <a:xfrm>
            <a:off x="3656185" y="4290825"/>
            <a:ext cx="1998636" cy="1011815"/>
          </a:xfrm>
          <a:prstGeom prst="rect">
            <a:avLst/>
          </a:prstGeom>
          <a:noFill/>
        </p:spPr>
        <p:txBody>
          <a:bodyPr wrap="square" rtlCol="0">
            <a:spAutoFit/>
          </a:bodyPr>
          <a:lstStyle/>
          <a:p>
            <a:pPr marL="0" marR="0" lvl="0" indent="0" algn="ctr" defTabSz="914400" rtl="0" eaLnBrk="1" fontAlgn="base" latinLnBrk="0" hangingPunct="1">
              <a:lnSpc>
                <a:spcPct val="120000"/>
              </a:lnSpc>
              <a:spcBef>
                <a:spcPct val="20000"/>
              </a:spcBef>
              <a:spcAft>
                <a:spcPct val="0"/>
              </a:spcAft>
              <a:buClr>
                <a:srgbClr val="00628C"/>
              </a:buClr>
              <a:buSzTx/>
              <a:buFont typeface="Arial" panose="020B0604020202020204" pitchFamily="34" charset="0"/>
              <a:buNone/>
              <a:tabLst/>
              <a:defRPr/>
            </a:pPr>
            <a:r>
              <a:rPr kumimoji="0" lang="en-GB" sz="240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5 – 3 = 2</a:t>
            </a:r>
          </a:p>
          <a:p>
            <a:pPr marL="0" marR="0" lvl="0" indent="0" algn="ctr" defTabSz="914400" rtl="0" eaLnBrk="1" fontAlgn="base" latinLnBrk="0" hangingPunct="1">
              <a:lnSpc>
                <a:spcPct val="120000"/>
              </a:lnSpc>
              <a:spcBef>
                <a:spcPct val="20000"/>
              </a:spcBef>
              <a:spcAft>
                <a:spcPct val="0"/>
              </a:spcAft>
              <a:buClr>
                <a:srgbClr val="00628C"/>
              </a:buClr>
              <a:buSzTx/>
              <a:buFont typeface="Arial" panose="020B0604020202020204" pitchFamily="34" charset="0"/>
              <a:buNone/>
              <a:tabLst/>
              <a:defRPr/>
            </a:pPr>
            <a:r>
              <a:rPr kumimoji="0" lang="en-GB" sz="240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5 – 2 = 3</a:t>
            </a:r>
          </a:p>
        </p:txBody>
      </p:sp>
      <p:sp>
        <p:nvSpPr>
          <p:cNvPr id="5" name="Content Placeholder 2">
            <a:extLst>
              <a:ext uri="{FF2B5EF4-FFF2-40B4-BE49-F238E27FC236}">
                <a16:creationId xmlns:a16="http://schemas.microsoft.com/office/drawing/2014/main" id="{413A7541-EEE7-48EC-95AB-6FFC3AE13FFE}"/>
              </a:ext>
            </a:extLst>
          </p:cNvPr>
          <p:cNvSpPr txBox="1">
            <a:spLocks/>
          </p:cNvSpPr>
          <p:nvPr/>
        </p:nvSpPr>
        <p:spPr>
          <a:xfrm>
            <a:off x="6118593" y="1747829"/>
            <a:ext cx="5390389" cy="4101962"/>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Now we can use addition and subtraction equations to tell us about number stories for combining and partitioning!</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Can you read each equation using the correct words: </a:t>
            </a:r>
            <a:r>
              <a:rPr kumimoji="0" lang="en-GB" sz="2000" b="0" i="1" u="none" strike="noStrike" kern="1200" cap="none" spc="0" normalizeH="0" baseline="0" noProof="0" dirty="0">
                <a:ln>
                  <a:noFill/>
                </a:ln>
                <a:solidFill>
                  <a:srgbClr val="585858"/>
                </a:solidFill>
                <a:effectLst/>
                <a:uLnTx/>
                <a:uFillTx/>
                <a:latin typeface="Arial"/>
                <a:ea typeface="+mn-ea"/>
                <a:cs typeface="+mn-cs"/>
              </a:rPr>
              <a:t>plus, minus, is equal to</a:t>
            </a:r>
            <a:r>
              <a:rPr kumimoji="0" lang="en-GB" sz="2000" b="0" i="0" u="none" strike="noStrike" kern="1200" cap="none" spc="0" normalizeH="0" baseline="0" noProof="0" dirty="0">
                <a:ln>
                  <a:noFill/>
                </a:ln>
                <a:solidFill>
                  <a:srgbClr val="585858"/>
                </a:solidFill>
                <a:effectLst/>
                <a:uLnTx/>
                <a:uFillTx/>
                <a:latin typeface="Arial"/>
                <a:ea typeface="+mn-ea"/>
                <a:cs typeface="+mn-cs"/>
              </a:rPr>
              <a:t>?</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Can you describe each equation? What does each number represent? Does it tell us about a partitioning or combining story?</a:t>
            </a: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0" marR="0" lvl="0" indent="0"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None/>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p:txBody>
      </p:sp>
    </p:spTree>
    <p:custDataLst>
      <p:tags r:id="rId1"/>
    </p:custDataLst>
    <p:extLst>
      <p:ext uri="{BB962C8B-B14F-4D97-AF65-F5344CB8AC3E}">
        <p14:creationId xmlns:p14="http://schemas.microsoft.com/office/powerpoint/2010/main" val="3639583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2">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2">
                                            <p:txEl>
                                              <p:pRg st="0" end="0"/>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2">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build="allAtOnce"/>
      <p:bldP spid="22" grpId="0" uiExpand="1" build="allAtOnce"/>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297E355-721E-4910-BA24-303C2E45CCD9}"/>
              </a:ext>
            </a:extLst>
          </p:cNvPr>
          <p:cNvSpPr>
            <a:spLocks noGrp="1"/>
          </p:cNvSpPr>
          <p:nvPr>
            <p:ph type="title"/>
          </p:nvPr>
        </p:nvSpPr>
        <p:spPr/>
        <p:txBody>
          <a:bodyPr/>
          <a:lstStyle/>
          <a:p>
            <a:r>
              <a:rPr lang="en-GB" dirty="0"/>
              <a:t>1AS-2 Read, write and interpret additive equations</a:t>
            </a:r>
          </a:p>
        </p:txBody>
      </p:sp>
      <p:sp>
        <p:nvSpPr>
          <p:cNvPr id="19" name="Oval 18">
            <a:extLst>
              <a:ext uri="{FF2B5EF4-FFF2-40B4-BE49-F238E27FC236}">
                <a16:creationId xmlns:a16="http://schemas.microsoft.com/office/drawing/2014/main" id="{7E494F21-9ACD-4A5B-AC06-F95DB47C258D}"/>
              </a:ext>
            </a:extLst>
          </p:cNvPr>
          <p:cNvSpPr/>
          <p:nvPr/>
        </p:nvSpPr>
        <p:spPr bwMode="auto">
          <a:xfrm>
            <a:off x="2711624" y="5949280"/>
            <a:ext cx="360040" cy="432048"/>
          </a:xfrm>
          <a:prstGeom prst="ellipse">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24" name="Oval 23">
            <a:extLst>
              <a:ext uri="{FF2B5EF4-FFF2-40B4-BE49-F238E27FC236}">
                <a16:creationId xmlns:a16="http://schemas.microsoft.com/office/drawing/2014/main" id="{879EDEF8-EC33-48B0-AD07-539C95186814}"/>
              </a:ext>
            </a:extLst>
          </p:cNvPr>
          <p:cNvSpPr/>
          <p:nvPr/>
        </p:nvSpPr>
        <p:spPr bwMode="auto">
          <a:xfrm>
            <a:off x="4007768" y="5949280"/>
            <a:ext cx="360040" cy="432048"/>
          </a:xfrm>
          <a:prstGeom prst="ellipse">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pic>
        <p:nvPicPr>
          <p:cNvPr id="8" name="Picture 7">
            <a:extLst>
              <a:ext uri="{FF2B5EF4-FFF2-40B4-BE49-F238E27FC236}">
                <a16:creationId xmlns:a16="http://schemas.microsoft.com/office/drawing/2014/main" id="{0192B67D-0196-4CB2-B316-C725D06C43CF}"/>
              </a:ext>
            </a:extLst>
          </p:cNvPr>
          <p:cNvPicPr>
            <a:picLocks noChangeAspect="1"/>
          </p:cNvPicPr>
          <p:nvPr/>
        </p:nvPicPr>
        <p:blipFill>
          <a:blip r:embed="rId3">
            <a:extLst>
              <a:ext uri="{BEBA8EAE-BF5A-486C-A8C5-ECC9F3942E4B}">
                <a14:imgProps xmlns:a14="http://schemas.microsoft.com/office/drawing/2010/main">
                  <a14:imgLayer r:embed="rId4">
                    <a14:imgEffect>
                      <a14:colorTemperature colorTemp="11500"/>
                    </a14:imgEffect>
                    <a14:imgEffect>
                      <a14:saturation sat="400000"/>
                    </a14:imgEffect>
                  </a14:imgLayer>
                </a14:imgProps>
              </a:ext>
              <a:ext uri="{28A0092B-C50C-407E-A947-70E740481C1C}">
                <a14:useLocalDpi xmlns:a14="http://schemas.microsoft.com/office/drawing/2010/main" val="0"/>
              </a:ext>
            </a:extLst>
          </a:blip>
          <a:stretch>
            <a:fillRect/>
          </a:stretch>
        </p:blipFill>
        <p:spPr>
          <a:xfrm>
            <a:off x="2993775" y="1871724"/>
            <a:ext cx="2382748" cy="732680"/>
          </a:xfrm>
          <a:prstGeom prst="rect">
            <a:avLst/>
          </a:prstGeom>
        </p:spPr>
      </p:pic>
      <p:pic>
        <p:nvPicPr>
          <p:cNvPr id="10" name="Picture 9">
            <a:extLst>
              <a:ext uri="{FF2B5EF4-FFF2-40B4-BE49-F238E27FC236}">
                <a16:creationId xmlns:a16="http://schemas.microsoft.com/office/drawing/2014/main" id="{372E8B21-132A-4E41-861E-32E8BD4E3CE7}"/>
              </a:ext>
            </a:extLst>
          </p:cNvPr>
          <p:cNvPicPr>
            <a:picLocks noChangeAspect="1"/>
          </p:cNvPicPr>
          <p:nvPr/>
        </p:nvPicPr>
        <p:blipFill>
          <a:blip r:embed="rId5">
            <a:extLst>
              <a:ext uri="{BEBA8EAE-BF5A-486C-A8C5-ECC9F3942E4B}">
                <a14:imgProps xmlns:a14="http://schemas.microsoft.com/office/drawing/2010/main">
                  <a14:imgLayer r:embed="rId6">
                    <a14:imgEffect>
                      <a14:colorTemperature colorTemp="11500"/>
                    </a14:imgEffect>
                    <a14:imgEffect>
                      <a14:saturation sat="400000"/>
                    </a14:imgEffect>
                  </a14:imgLayer>
                </a14:imgProps>
              </a:ext>
              <a:ext uri="{28A0092B-C50C-407E-A947-70E740481C1C}">
                <a14:useLocalDpi xmlns:a14="http://schemas.microsoft.com/office/drawing/2010/main" val="0"/>
              </a:ext>
            </a:extLst>
          </a:blip>
          <a:stretch>
            <a:fillRect/>
          </a:stretch>
        </p:blipFill>
        <p:spPr>
          <a:xfrm>
            <a:off x="6876341" y="1871724"/>
            <a:ext cx="2382748" cy="732680"/>
          </a:xfrm>
          <a:prstGeom prst="rect">
            <a:avLst/>
          </a:prstGeom>
        </p:spPr>
      </p:pic>
      <p:sp>
        <p:nvSpPr>
          <p:cNvPr id="11" name="TextBox 10">
            <a:extLst>
              <a:ext uri="{FF2B5EF4-FFF2-40B4-BE49-F238E27FC236}">
                <a16:creationId xmlns:a16="http://schemas.microsoft.com/office/drawing/2014/main" id="{E5CC08B2-3779-4747-8645-A1A460F958B9}"/>
              </a:ext>
            </a:extLst>
          </p:cNvPr>
          <p:cNvSpPr txBox="1"/>
          <p:nvPr/>
        </p:nvSpPr>
        <p:spPr bwMode="auto">
          <a:xfrm>
            <a:off x="4583832" y="2879837"/>
            <a:ext cx="316835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Putting together</a:t>
            </a:r>
          </a:p>
        </p:txBody>
      </p:sp>
      <p:sp>
        <p:nvSpPr>
          <p:cNvPr id="21" name="TextBox 20">
            <a:extLst>
              <a:ext uri="{FF2B5EF4-FFF2-40B4-BE49-F238E27FC236}">
                <a16:creationId xmlns:a16="http://schemas.microsoft.com/office/drawing/2014/main" id="{ED600591-7FF6-453C-85AE-22634297ADFE}"/>
              </a:ext>
            </a:extLst>
          </p:cNvPr>
          <p:cNvSpPr txBox="1"/>
          <p:nvPr/>
        </p:nvSpPr>
        <p:spPr bwMode="auto">
          <a:xfrm>
            <a:off x="4583832" y="2879837"/>
            <a:ext cx="3168352" cy="461665"/>
          </a:xfrm>
          <a:prstGeom prst="rect">
            <a:avLst/>
          </a:prstGeom>
          <a:solidFill>
            <a:schemeClr val="bg1"/>
          </a:solidFill>
          <a:ln>
            <a:noFill/>
          </a:ln>
          <a:extLs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Taking apart</a:t>
            </a:r>
          </a:p>
        </p:txBody>
      </p:sp>
      <p:sp>
        <p:nvSpPr>
          <p:cNvPr id="22" name="TextBox 21">
            <a:extLst>
              <a:ext uri="{FF2B5EF4-FFF2-40B4-BE49-F238E27FC236}">
                <a16:creationId xmlns:a16="http://schemas.microsoft.com/office/drawing/2014/main" id="{AFBBBA46-8080-4A9F-810D-8355BED27D38}"/>
              </a:ext>
            </a:extLst>
          </p:cNvPr>
          <p:cNvSpPr txBox="1"/>
          <p:nvPr/>
        </p:nvSpPr>
        <p:spPr bwMode="auto">
          <a:xfrm>
            <a:off x="4583832" y="2879837"/>
            <a:ext cx="3168352" cy="461665"/>
          </a:xfrm>
          <a:prstGeom prst="rect">
            <a:avLst/>
          </a:prstGeom>
          <a:solidFill>
            <a:schemeClr val="bg1"/>
          </a:solidFill>
          <a:ln>
            <a:noFill/>
          </a:ln>
          <a:extLs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Addition</a:t>
            </a:r>
          </a:p>
        </p:txBody>
      </p:sp>
      <p:sp>
        <p:nvSpPr>
          <p:cNvPr id="23" name="TextBox 22">
            <a:extLst>
              <a:ext uri="{FF2B5EF4-FFF2-40B4-BE49-F238E27FC236}">
                <a16:creationId xmlns:a16="http://schemas.microsoft.com/office/drawing/2014/main" id="{B280AF9B-7C56-4106-A11C-63BD59008103}"/>
              </a:ext>
            </a:extLst>
          </p:cNvPr>
          <p:cNvSpPr txBox="1"/>
          <p:nvPr/>
        </p:nvSpPr>
        <p:spPr bwMode="auto">
          <a:xfrm>
            <a:off x="4583832" y="2879837"/>
            <a:ext cx="3168352" cy="461665"/>
          </a:xfrm>
          <a:prstGeom prst="rect">
            <a:avLst/>
          </a:prstGeom>
          <a:solidFill>
            <a:schemeClr val="bg1"/>
          </a:solidFill>
          <a:ln>
            <a:noFill/>
          </a:ln>
          <a:extLs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Subtraction</a:t>
            </a:r>
          </a:p>
        </p:txBody>
      </p:sp>
      <p:sp>
        <p:nvSpPr>
          <p:cNvPr id="5" name="Content Placeholder 2">
            <a:extLst>
              <a:ext uri="{FF2B5EF4-FFF2-40B4-BE49-F238E27FC236}">
                <a16:creationId xmlns:a16="http://schemas.microsoft.com/office/drawing/2014/main" id="{10F81285-DB10-4262-9615-24C023F6E5EC}"/>
              </a:ext>
            </a:extLst>
          </p:cNvPr>
          <p:cNvSpPr txBox="1">
            <a:spLocks/>
          </p:cNvSpPr>
          <p:nvPr/>
        </p:nvSpPr>
        <p:spPr>
          <a:xfrm>
            <a:off x="623888" y="3372438"/>
            <a:ext cx="8334375" cy="1359877"/>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Watch the cubes move and say what you see! </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Can you link combining and partitioning to addition and subtraction?</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You can try this using some cubes - can your friend say if you are adding or subtracting?</a:t>
            </a: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0" marR="0" lvl="0" indent="0"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None/>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p:txBody>
      </p:sp>
      <p:sp>
        <p:nvSpPr>
          <p:cNvPr id="6" name="TextBox 19">
            <a:extLst>
              <a:ext uri="{FF2B5EF4-FFF2-40B4-BE49-F238E27FC236}">
                <a16:creationId xmlns:a16="http://schemas.microsoft.com/office/drawing/2014/main" id="{E66360DC-7D41-4BC0-927A-1DD3DFD58624}"/>
              </a:ext>
            </a:extLst>
          </p:cNvPr>
          <p:cNvSpPr txBox="1"/>
          <p:nvPr/>
        </p:nvSpPr>
        <p:spPr>
          <a:xfrm>
            <a:off x="1707976" y="5330769"/>
            <a:ext cx="7772400" cy="769441"/>
          </a:xfrm>
          <a:prstGeom prst="rect">
            <a:avLst/>
          </a:prstGeom>
          <a:solidFill>
            <a:schemeClr val="accent2"/>
          </a:solidFill>
          <a:ln w="12700">
            <a:noFill/>
          </a:ln>
        </p:spPr>
        <p:txBody>
          <a:bodyPr wrap="square" rtlCol="0">
            <a:spAutoFit/>
          </a:bodyPr>
          <a:lstStyle>
            <a:defPPr>
              <a:defRPr lang="en-GB"/>
            </a:defPPr>
            <a:lvl1pPr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1pPr>
            <a:lvl2pPr marL="4572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2pPr>
            <a:lvl3pPr marL="9144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3pPr>
            <a:lvl4pPr marL="13716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4pPr>
            <a:lvl5pPr marL="18288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5pPr>
            <a:lvl6pPr marL="2286000" algn="l" defTabSz="914400" rtl="0" eaLnBrk="1" latinLnBrk="0" hangingPunct="1">
              <a:defRPr sz="2800" kern="1200">
                <a:solidFill>
                  <a:schemeClr val="tx1"/>
                </a:solidFill>
                <a:latin typeface="Arial" panose="020B0604020202020204" pitchFamily="34" charset="0"/>
                <a:ea typeface="+mn-ea"/>
                <a:cs typeface="+mn-cs"/>
              </a:defRPr>
            </a:lvl6pPr>
            <a:lvl7pPr marL="2743200" algn="l" defTabSz="914400" rtl="0" eaLnBrk="1" latinLnBrk="0" hangingPunct="1">
              <a:defRPr sz="2800" kern="1200">
                <a:solidFill>
                  <a:schemeClr val="tx1"/>
                </a:solidFill>
                <a:latin typeface="Arial" panose="020B0604020202020204" pitchFamily="34" charset="0"/>
                <a:ea typeface="+mn-ea"/>
                <a:cs typeface="+mn-cs"/>
              </a:defRPr>
            </a:lvl7pPr>
            <a:lvl8pPr marL="3200400" algn="l" defTabSz="914400" rtl="0" eaLnBrk="1" latinLnBrk="0" hangingPunct="1">
              <a:defRPr sz="2800" kern="1200">
                <a:solidFill>
                  <a:schemeClr val="tx1"/>
                </a:solidFill>
                <a:latin typeface="Arial" panose="020B0604020202020204" pitchFamily="34" charset="0"/>
                <a:ea typeface="+mn-ea"/>
                <a:cs typeface="+mn-cs"/>
              </a:defRPr>
            </a:lvl8pPr>
            <a:lvl9pPr marL="3657600" algn="l" defTabSz="914400" rtl="0" eaLnBrk="1" latinLnBrk="0" hangingPunct="1">
              <a:defRPr sz="2800" kern="1200">
                <a:solidFill>
                  <a:schemeClr val="tx1"/>
                </a:solidFill>
                <a:latin typeface="Arial" panose="020B0604020202020204" pitchFamily="34" charset="0"/>
                <a:ea typeface="+mn-ea"/>
                <a:cs typeface="+mn-cs"/>
              </a:defRPr>
            </a:lvl9p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US" sz="2000" b="0" i="1" u="none" strike="noStrike" kern="1200" cap="none" spc="0" normalizeH="0" baseline="0" noProof="0" dirty="0">
                <a:ln>
                  <a:noFill/>
                </a:ln>
                <a:solidFill>
                  <a:schemeClr val="bg2"/>
                </a:solidFill>
                <a:effectLst/>
                <a:uLnTx/>
                <a:uFillTx/>
                <a:latin typeface="Arial" panose="020B0604020202020204" pitchFamily="34" charset="0"/>
                <a:ea typeface="+mn-ea"/>
                <a:cs typeface="+mn-cs"/>
              </a:rPr>
              <a:t>A</a:t>
            </a:r>
            <a:r>
              <a:rPr kumimoji="0" lang="en-GB" sz="2000" b="0" i="1" u="none" strike="noStrike" kern="1200" cap="none" spc="0" normalizeH="0" baseline="0" noProof="0" dirty="0" err="1">
                <a:ln>
                  <a:noFill/>
                </a:ln>
                <a:solidFill>
                  <a:schemeClr val="bg2"/>
                </a:solidFill>
                <a:effectLst/>
                <a:uLnTx/>
                <a:uFillTx/>
                <a:latin typeface="Arial" panose="020B0604020202020204" pitchFamily="34" charset="0"/>
                <a:ea typeface="+mn-ea"/>
                <a:cs typeface="+mn-cs"/>
              </a:rPr>
              <a:t>ddition</a:t>
            </a:r>
            <a:r>
              <a:rPr kumimoji="0" lang="en-GB" sz="2000" b="0" i="1" u="none" strike="noStrike" kern="1200" cap="none" spc="0" normalizeH="0" baseline="0" noProof="0" dirty="0">
                <a:ln>
                  <a:noFill/>
                </a:ln>
                <a:solidFill>
                  <a:schemeClr val="bg2"/>
                </a:solidFill>
                <a:effectLst/>
                <a:uLnTx/>
                <a:uFillTx/>
                <a:latin typeface="Arial" panose="020B0604020202020204" pitchFamily="34" charset="0"/>
                <a:ea typeface="+mn-ea"/>
                <a:cs typeface="+mn-cs"/>
              </a:rPr>
              <a:t> can tell us about combining objects.</a:t>
            </a:r>
          </a:p>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1" u="none" strike="noStrike" kern="1200" cap="none" spc="0" normalizeH="0" baseline="0" noProof="0" dirty="0">
                <a:ln>
                  <a:noFill/>
                </a:ln>
                <a:solidFill>
                  <a:schemeClr val="bg2"/>
                </a:solidFill>
                <a:effectLst/>
                <a:uLnTx/>
                <a:uFillTx/>
                <a:latin typeface="Arial" panose="020B0604020202020204" pitchFamily="34" charset="0"/>
                <a:ea typeface="+mn-ea"/>
                <a:cs typeface="+mn-cs"/>
              </a:rPr>
              <a:t>Subtraction can tell us about partitioning objects.</a:t>
            </a:r>
          </a:p>
        </p:txBody>
      </p:sp>
    </p:spTree>
    <p:extLst>
      <p:ext uri="{BB962C8B-B14F-4D97-AF65-F5344CB8AC3E}">
        <p14:creationId xmlns:p14="http://schemas.microsoft.com/office/powerpoint/2010/main" val="30835435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3" presetClass="path" presetSubtype="0" accel="50000" decel="50000" fill="hold" nodeType="clickEffect">
                                  <p:stCondLst>
                                    <p:cond delay="0"/>
                                  </p:stCondLst>
                                  <p:childTnLst>
                                    <p:animMotion origin="layout" path="M 8.33333E-7 1.11111E-6 L 0.05872 1.11111E-6 " pathEditMode="relative" rAng="0" ptsTypes="AA">
                                      <p:cBhvr>
                                        <p:cTn id="6" dur="1000" fill="hold"/>
                                        <p:tgtEl>
                                          <p:spTgt spid="8"/>
                                        </p:tgtEl>
                                        <p:attrNameLst>
                                          <p:attrName>ppt_x</p:attrName>
                                          <p:attrName>ppt_y</p:attrName>
                                        </p:attrNameLst>
                                      </p:cBhvr>
                                      <p:rCtr x="2930" y="0"/>
                                    </p:animMotion>
                                  </p:childTnLst>
                                </p:cTn>
                              </p:par>
                              <p:par>
                                <p:cTn id="7" presetID="35" presetClass="path" presetSubtype="0" accel="50000" decel="50000" fill="hold" nodeType="withEffect">
                                  <p:stCondLst>
                                    <p:cond delay="0"/>
                                  </p:stCondLst>
                                  <p:childTnLst>
                                    <p:animMotion origin="layout" path="M 1.25E-6 1.11111E-6 L -0.06654 1.11111E-6 " pathEditMode="relative" rAng="0" ptsTypes="AA">
                                      <p:cBhvr>
                                        <p:cTn id="8" dur="1000" fill="hold"/>
                                        <p:tgtEl>
                                          <p:spTgt spid="10"/>
                                        </p:tgtEl>
                                        <p:attrNameLst>
                                          <p:attrName>ppt_x</p:attrName>
                                          <p:attrName>ppt_y</p:attrName>
                                        </p:attrNameLst>
                                      </p:cBhvr>
                                      <p:rCtr x="-3333" y="0"/>
                                    </p:animMotion>
                                  </p:childTnLst>
                                </p:cTn>
                              </p:par>
                              <p:par>
                                <p:cTn id="9" presetID="10" presetClass="entr" presetSubtype="0" fill="hold" grpId="0" nodeType="with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fade">
                                      <p:cBhvr>
                                        <p:cTn id="11" dur="500"/>
                                        <p:tgtEl>
                                          <p:spTgt spid="11"/>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xit" presetSubtype="0" fill="hold" grpId="1" nodeType="clickEffect">
                                  <p:stCondLst>
                                    <p:cond delay="0"/>
                                  </p:stCondLst>
                                  <p:childTnLst>
                                    <p:animEffect transition="out" filter="fade">
                                      <p:cBhvr>
                                        <p:cTn id="15" dur="500"/>
                                        <p:tgtEl>
                                          <p:spTgt spid="11"/>
                                        </p:tgtEl>
                                      </p:cBhvr>
                                    </p:animEffect>
                                    <p:set>
                                      <p:cBhvr>
                                        <p:cTn id="16" dur="1" fill="hold">
                                          <p:stCondLst>
                                            <p:cond delay="499"/>
                                          </p:stCondLst>
                                        </p:cTn>
                                        <p:tgtEl>
                                          <p:spTgt spid="11"/>
                                        </p:tgtEl>
                                        <p:attrNameLst>
                                          <p:attrName>style.visibility</p:attrName>
                                        </p:attrNameLst>
                                      </p:cBhvr>
                                      <p:to>
                                        <p:strVal val="hidden"/>
                                      </p:to>
                                    </p:set>
                                  </p:childTnLst>
                                </p:cTn>
                              </p:par>
                            </p:childTnLst>
                          </p:cTn>
                        </p:par>
                        <p:par>
                          <p:cTn id="17" fill="hold">
                            <p:stCondLst>
                              <p:cond delay="500"/>
                            </p:stCondLst>
                            <p:childTnLst>
                              <p:par>
                                <p:cTn id="18" presetID="35" presetClass="path" presetSubtype="0" accel="50000" decel="50000" fill="hold" nodeType="afterEffect">
                                  <p:stCondLst>
                                    <p:cond delay="0"/>
                                  </p:stCondLst>
                                  <p:childTnLst>
                                    <p:animMotion origin="layout" path="M 0.05872 1.11111E-6 L 8.33333E-7 1.11111E-6 " pathEditMode="relative" rAng="0" ptsTypes="AA">
                                      <p:cBhvr>
                                        <p:cTn id="19" dur="1000" fill="hold"/>
                                        <p:tgtEl>
                                          <p:spTgt spid="8"/>
                                        </p:tgtEl>
                                        <p:attrNameLst>
                                          <p:attrName>ppt_x</p:attrName>
                                          <p:attrName>ppt_y</p:attrName>
                                        </p:attrNameLst>
                                      </p:cBhvr>
                                      <p:rCtr x="-2943" y="0"/>
                                    </p:animMotion>
                                  </p:childTnLst>
                                </p:cTn>
                              </p:par>
                              <p:par>
                                <p:cTn id="20" presetID="63" presetClass="path" presetSubtype="0" accel="50000" decel="50000" fill="hold" nodeType="withEffect">
                                  <p:stCondLst>
                                    <p:cond delay="0"/>
                                  </p:stCondLst>
                                  <p:childTnLst>
                                    <p:animMotion origin="layout" path="M -0.06654 1.11111E-6 L 1.25E-6 1.11111E-6 " pathEditMode="relative" rAng="0" ptsTypes="AA">
                                      <p:cBhvr>
                                        <p:cTn id="21" dur="1000" fill="hold"/>
                                        <p:tgtEl>
                                          <p:spTgt spid="10"/>
                                        </p:tgtEl>
                                        <p:attrNameLst>
                                          <p:attrName>ppt_x</p:attrName>
                                          <p:attrName>ppt_y</p:attrName>
                                        </p:attrNameLst>
                                      </p:cBhvr>
                                      <p:rCtr x="3320" y="0"/>
                                    </p:animMotion>
                                  </p:childTnLst>
                                </p:cTn>
                              </p:par>
                              <p:par>
                                <p:cTn id="22" presetID="10" presetClass="entr" presetSubtype="0" fill="hold" grpId="0" nodeType="withEffect">
                                  <p:stCondLst>
                                    <p:cond delay="0"/>
                                  </p:stCondLst>
                                  <p:childTnLst>
                                    <p:set>
                                      <p:cBhvr>
                                        <p:cTn id="23" dur="1" fill="hold">
                                          <p:stCondLst>
                                            <p:cond delay="0"/>
                                          </p:stCondLst>
                                        </p:cTn>
                                        <p:tgtEl>
                                          <p:spTgt spid="21"/>
                                        </p:tgtEl>
                                        <p:attrNameLst>
                                          <p:attrName>style.visibility</p:attrName>
                                        </p:attrNameLst>
                                      </p:cBhvr>
                                      <p:to>
                                        <p:strVal val="visible"/>
                                      </p:to>
                                    </p:set>
                                    <p:animEffect transition="in" filter="fade">
                                      <p:cBhvr>
                                        <p:cTn id="24" dur="500"/>
                                        <p:tgtEl>
                                          <p:spTgt spid="21"/>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xit" presetSubtype="0" fill="hold" grpId="1" nodeType="clickEffect">
                                  <p:stCondLst>
                                    <p:cond delay="0"/>
                                  </p:stCondLst>
                                  <p:childTnLst>
                                    <p:animEffect transition="out" filter="fade">
                                      <p:cBhvr>
                                        <p:cTn id="28" dur="500"/>
                                        <p:tgtEl>
                                          <p:spTgt spid="21"/>
                                        </p:tgtEl>
                                      </p:cBhvr>
                                    </p:animEffect>
                                    <p:set>
                                      <p:cBhvr>
                                        <p:cTn id="29" dur="1" fill="hold">
                                          <p:stCondLst>
                                            <p:cond delay="499"/>
                                          </p:stCondLst>
                                        </p:cTn>
                                        <p:tgtEl>
                                          <p:spTgt spid="21"/>
                                        </p:tgtEl>
                                        <p:attrNameLst>
                                          <p:attrName>style.visibility</p:attrName>
                                        </p:attrNameLst>
                                      </p:cBhvr>
                                      <p:to>
                                        <p:strVal val="hidden"/>
                                      </p:to>
                                    </p:set>
                                  </p:childTnLst>
                                </p:cTn>
                              </p:par>
                            </p:childTnLst>
                          </p:cTn>
                        </p:par>
                        <p:par>
                          <p:cTn id="30" fill="hold">
                            <p:stCondLst>
                              <p:cond delay="500"/>
                            </p:stCondLst>
                            <p:childTnLst>
                              <p:par>
                                <p:cTn id="31" presetID="63" presetClass="path" presetSubtype="0" accel="50000" decel="50000" fill="hold" nodeType="afterEffect">
                                  <p:stCondLst>
                                    <p:cond delay="0"/>
                                  </p:stCondLst>
                                  <p:childTnLst>
                                    <p:animMotion origin="layout" path="M 8.33333E-7 1.11111E-6 L 0.05872 1.11111E-6 " pathEditMode="relative" rAng="0" ptsTypes="AA">
                                      <p:cBhvr>
                                        <p:cTn id="32" dur="1000" fill="hold"/>
                                        <p:tgtEl>
                                          <p:spTgt spid="8"/>
                                        </p:tgtEl>
                                        <p:attrNameLst>
                                          <p:attrName>ppt_x</p:attrName>
                                          <p:attrName>ppt_y</p:attrName>
                                        </p:attrNameLst>
                                      </p:cBhvr>
                                      <p:rCtr x="2930" y="0"/>
                                    </p:animMotion>
                                  </p:childTnLst>
                                </p:cTn>
                              </p:par>
                              <p:par>
                                <p:cTn id="33" presetID="35" presetClass="path" presetSubtype="0" accel="50000" decel="50000" fill="hold" nodeType="withEffect">
                                  <p:stCondLst>
                                    <p:cond delay="0"/>
                                  </p:stCondLst>
                                  <p:childTnLst>
                                    <p:animMotion origin="layout" path="M 1.25E-6 1.11111E-6 L -0.06654 1.11111E-6 " pathEditMode="relative" rAng="0" ptsTypes="AA">
                                      <p:cBhvr>
                                        <p:cTn id="34" dur="1000" fill="hold"/>
                                        <p:tgtEl>
                                          <p:spTgt spid="10"/>
                                        </p:tgtEl>
                                        <p:attrNameLst>
                                          <p:attrName>ppt_x</p:attrName>
                                          <p:attrName>ppt_y</p:attrName>
                                        </p:attrNameLst>
                                      </p:cBhvr>
                                      <p:rCtr x="-3333" y="0"/>
                                    </p:animMotion>
                                  </p:childTnLst>
                                </p:cTn>
                              </p:par>
                              <p:par>
                                <p:cTn id="35" presetID="10" presetClass="entr" presetSubtype="0" fill="hold" grpId="0" nodeType="withEffect">
                                  <p:stCondLst>
                                    <p:cond delay="0"/>
                                  </p:stCondLst>
                                  <p:childTnLst>
                                    <p:set>
                                      <p:cBhvr>
                                        <p:cTn id="36" dur="1" fill="hold">
                                          <p:stCondLst>
                                            <p:cond delay="0"/>
                                          </p:stCondLst>
                                        </p:cTn>
                                        <p:tgtEl>
                                          <p:spTgt spid="22"/>
                                        </p:tgtEl>
                                        <p:attrNameLst>
                                          <p:attrName>style.visibility</p:attrName>
                                        </p:attrNameLst>
                                      </p:cBhvr>
                                      <p:to>
                                        <p:strVal val="visible"/>
                                      </p:to>
                                    </p:set>
                                    <p:animEffect transition="in" filter="fade">
                                      <p:cBhvr>
                                        <p:cTn id="37" dur="500"/>
                                        <p:tgtEl>
                                          <p:spTgt spid="22"/>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xit" presetSubtype="0" fill="hold" grpId="1" nodeType="clickEffect">
                                  <p:stCondLst>
                                    <p:cond delay="0"/>
                                  </p:stCondLst>
                                  <p:childTnLst>
                                    <p:animEffect transition="out" filter="fade">
                                      <p:cBhvr>
                                        <p:cTn id="41" dur="500"/>
                                        <p:tgtEl>
                                          <p:spTgt spid="22"/>
                                        </p:tgtEl>
                                      </p:cBhvr>
                                    </p:animEffect>
                                    <p:set>
                                      <p:cBhvr>
                                        <p:cTn id="42" dur="1" fill="hold">
                                          <p:stCondLst>
                                            <p:cond delay="499"/>
                                          </p:stCondLst>
                                        </p:cTn>
                                        <p:tgtEl>
                                          <p:spTgt spid="22"/>
                                        </p:tgtEl>
                                        <p:attrNameLst>
                                          <p:attrName>style.visibility</p:attrName>
                                        </p:attrNameLst>
                                      </p:cBhvr>
                                      <p:to>
                                        <p:strVal val="hidden"/>
                                      </p:to>
                                    </p:set>
                                  </p:childTnLst>
                                </p:cTn>
                              </p:par>
                            </p:childTnLst>
                          </p:cTn>
                        </p:par>
                        <p:par>
                          <p:cTn id="43" fill="hold">
                            <p:stCondLst>
                              <p:cond delay="500"/>
                            </p:stCondLst>
                            <p:childTnLst>
                              <p:par>
                                <p:cTn id="44" presetID="35" presetClass="path" presetSubtype="0" accel="50000" decel="50000" fill="hold" nodeType="afterEffect">
                                  <p:stCondLst>
                                    <p:cond delay="0"/>
                                  </p:stCondLst>
                                  <p:childTnLst>
                                    <p:animMotion origin="layout" path="M 0.05872 1.11111E-6 L 8.33333E-7 1.11111E-6 " pathEditMode="relative" rAng="0" ptsTypes="AA">
                                      <p:cBhvr>
                                        <p:cTn id="45" dur="1000" fill="hold"/>
                                        <p:tgtEl>
                                          <p:spTgt spid="8"/>
                                        </p:tgtEl>
                                        <p:attrNameLst>
                                          <p:attrName>ppt_x</p:attrName>
                                          <p:attrName>ppt_y</p:attrName>
                                        </p:attrNameLst>
                                      </p:cBhvr>
                                      <p:rCtr x="-2943" y="0"/>
                                    </p:animMotion>
                                  </p:childTnLst>
                                </p:cTn>
                              </p:par>
                              <p:par>
                                <p:cTn id="46" presetID="63" presetClass="path" presetSubtype="0" accel="50000" decel="50000" fill="hold" nodeType="withEffect">
                                  <p:stCondLst>
                                    <p:cond delay="0"/>
                                  </p:stCondLst>
                                  <p:childTnLst>
                                    <p:animMotion origin="layout" path="M -0.06654 1.11111E-6 L 1.25E-6 1.11111E-6 " pathEditMode="relative" rAng="0" ptsTypes="AA">
                                      <p:cBhvr>
                                        <p:cTn id="47" dur="1000" fill="hold"/>
                                        <p:tgtEl>
                                          <p:spTgt spid="10"/>
                                        </p:tgtEl>
                                        <p:attrNameLst>
                                          <p:attrName>ppt_x</p:attrName>
                                          <p:attrName>ppt_y</p:attrName>
                                        </p:attrNameLst>
                                      </p:cBhvr>
                                      <p:rCtr x="3320" y="0"/>
                                    </p:animMotion>
                                  </p:childTnLst>
                                </p:cTn>
                              </p:par>
                              <p:par>
                                <p:cTn id="48" presetID="10" presetClass="entr" presetSubtype="0" fill="hold" grpId="0" nodeType="withEffect">
                                  <p:stCondLst>
                                    <p:cond delay="0"/>
                                  </p:stCondLst>
                                  <p:childTnLst>
                                    <p:set>
                                      <p:cBhvr>
                                        <p:cTn id="49" dur="1" fill="hold">
                                          <p:stCondLst>
                                            <p:cond delay="0"/>
                                          </p:stCondLst>
                                        </p:cTn>
                                        <p:tgtEl>
                                          <p:spTgt spid="23"/>
                                        </p:tgtEl>
                                        <p:attrNameLst>
                                          <p:attrName>style.visibility</p:attrName>
                                        </p:attrNameLst>
                                      </p:cBhvr>
                                      <p:to>
                                        <p:strVal val="visible"/>
                                      </p:to>
                                    </p:set>
                                    <p:animEffect transition="in" filter="fade">
                                      <p:cBhvr>
                                        <p:cTn id="50"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1" grpId="1"/>
      <p:bldP spid="21" grpId="0" animBg="1"/>
      <p:bldP spid="21" grpId="1" animBg="1"/>
      <p:bldP spid="22" grpId="0" animBg="1"/>
      <p:bldP spid="22" grpId="1" animBg="1"/>
      <p:bldP spid="23"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B6ED8F-715F-482C-A9F6-228FC08B635A}"/>
              </a:ext>
            </a:extLst>
          </p:cNvPr>
          <p:cNvSpPr>
            <a:spLocks noGrp="1"/>
          </p:cNvSpPr>
          <p:nvPr>
            <p:ph type="title"/>
          </p:nvPr>
        </p:nvSpPr>
        <p:spPr>
          <a:xfrm>
            <a:off x="911424" y="332656"/>
            <a:ext cx="10297144" cy="1800200"/>
          </a:xfrm>
          <a:ln>
            <a:solidFill>
              <a:schemeClr val="accent1">
                <a:lumMod val="50000"/>
              </a:schemeClr>
            </a:solidFill>
          </a:ln>
        </p:spPr>
        <p:txBody>
          <a:bodyPr>
            <a:noAutofit/>
          </a:bodyPr>
          <a:lstStyle/>
          <a:p>
            <a:pPr>
              <a:lnSpc>
                <a:spcPct val="120000"/>
              </a:lnSpc>
            </a:pPr>
            <a:r>
              <a:rPr lang="en-GB" sz="2400" dirty="0"/>
              <a:t>1AS-2 </a:t>
            </a:r>
            <a:br>
              <a:rPr lang="en-GB" sz="2400" dirty="0"/>
            </a:br>
            <a:r>
              <a:rPr lang="en-GB" sz="2400" i="1" dirty="0"/>
              <a:t>Read, write and interpret equations containing addition (+), subtraction (-) and equals (=) symbols, and relate additive expressions and equations to real-life contexts. </a:t>
            </a:r>
          </a:p>
        </p:txBody>
      </p:sp>
      <p:sp>
        <p:nvSpPr>
          <p:cNvPr id="6" name="Content Placeholder 10">
            <a:extLst>
              <a:ext uri="{FF2B5EF4-FFF2-40B4-BE49-F238E27FC236}">
                <a16:creationId xmlns:a16="http://schemas.microsoft.com/office/drawing/2014/main" id="{6B3DC813-0F66-4EE3-8EA3-390547BADAA4}"/>
              </a:ext>
            </a:extLst>
          </p:cNvPr>
          <p:cNvSpPr txBox="1">
            <a:spLocks/>
          </p:cNvSpPr>
          <p:nvPr/>
        </p:nvSpPr>
        <p:spPr>
          <a:xfrm>
            <a:off x="911424" y="2650150"/>
            <a:ext cx="10295896" cy="2268253"/>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0" marR="0" lvl="0" indent="0" algn="l" defTabSz="914400" rtl="0" eaLnBrk="0" fontAlgn="base" latinLnBrk="0" hangingPunct="0">
              <a:lnSpc>
                <a:spcPct val="120000"/>
              </a:lnSpc>
              <a:spcBef>
                <a:spcPts val="450"/>
              </a:spcBef>
              <a:spcAft>
                <a:spcPts val="450"/>
              </a:spcAft>
              <a:buClr>
                <a:srgbClr val="585858"/>
              </a:buClr>
              <a:buSzTx/>
              <a:buFont typeface="Arial" panose="020B0604020202020204" pitchFamily="34" charset="0"/>
              <a:buNone/>
              <a:tabLst/>
              <a:defRPr/>
            </a:pPr>
            <a:r>
              <a:rPr kumimoji="0" lang="en-GB" sz="2400" b="0" i="0" u="none" strike="noStrike" kern="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rPr>
              <a:t>The materials in this pack have been collated and written to support the teaching of 1AS-2. Before planning and teaching the content, read the teaching guidance and example assessment questions in the non-statutory guidance itself, which can be found </a:t>
            </a:r>
            <a:r>
              <a:rPr kumimoji="0" lang="en-GB" sz="2400" b="0" i="0" u="none" strike="noStrike" kern="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hlinkClick r:id="rId2"/>
              </a:rPr>
              <a:t>here</a:t>
            </a:r>
            <a:r>
              <a:rPr kumimoji="0" lang="en-GB" sz="2400" b="0" i="0" u="none" strike="noStrike" kern="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rPr>
              <a:t>.</a:t>
            </a:r>
          </a:p>
          <a:p>
            <a:pPr marL="0" marR="0" lvl="0" indent="0" algn="l" defTabSz="914400" rtl="0" eaLnBrk="0" fontAlgn="base" latinLnBrk="0" hangingPunct="0">
              <a:lnSpc>
                <a:spcPct val="120000"/>
              </a:lnSpc>
              <a:spcBef>
                <a:spcPts val="450"/>
              </a:spcBef>
              <a:spcAft>
                <a:spcPts val="450"/>
              </a:spcAft>
              <a:buClr>
                <a:srgbClr val="585858"/>
              </a:buClr>
              <a:buSzTx/>
              <a:buFont typeface="Arial" panose="020B0604020202020204" pitchFamily="34" charset="0"/>
              <a:buNone/>
              <a:tabLst/>
              <a:defRPr/>
            </a:pPr>
            <a:r>
              <a:rPr kumimoji="0" lang="en-GB" sz="2400" b="0" i="0" u="none" strike="noStrike" kern="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rPr>
              <a:t>A video summarising all of the ready-to-progress criteria for Year 1</a:t>
            </a:r>
            <a:r>
              <a:rPr lang="en-GB" kern="0" dirty="0">
                <a:latin typeface="Arial" panose="020B0604020202020204" pitchFamily="34" charset="0"/>
                <a:cs typeface="Arial" panose="020B0604020202020204" pitchFamily="34" charset="0"/>
              </a:rPr>
              <a:t> </a:t>
            </a:r>
            <a:r>
              <a:rPr kumimoji="0" lang="en-GB" sz="2400" b="0" i="0" u="none" strike="noStrike" kern="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rPr>
              <a:t>can be found </a:t>
            </a:r>
            <a:r>
              <a:rPr kumimoji="0" lang="en-GB" sz="2400" b="0" i="0" u="none" strike="noStrike" kern="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hlinkClick r:id="rId3"/>
              </a:rPr>
              <a:t>here</a:t>
            </a:r>
            <a:r>
              <a:rPr kumimoji="0" lang="en-GB" sz="2400" b="0" i="0" u="none" strike="noStrike" kern="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rPr>
              <a:t>.</a:t>
            </a:r>
          </a:p>
        </p:txBody>
      </p:sp>
    </p:spTree>
    <p:extLst>
      <p:ext uri="{BB962C8B-B14F-4D97-AF65-F5344CB8AC3E}">
        <p14:creationId xmlns:p14="http://schemas.microsoft.com/office/powerpoint/2010/main" val="2985715927"/>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1A0685-0DED-48F2-BD67-0FB0CAF41D1B}"/>
              </a:ext>
            </a:extLst>
          </p:cNvPr>
          <p:cNvSpPr>
            <a:spLocks noGrp="1"/>
          </p:cNvSpPr>
          <p:nvPr>
            <p:ph type="title"/>
          </p:nvPr>
        </p:nvSpPr>
        <p:spPr/>
        <p:txBody>
          <a:bodyPr/>
          <a:lstStyle/>
          <a:p>
            <a:r>
              <a:rPr lang="en-GB" dirty="0"/>
              <a:t>1AS-2 Read, write and interpret additive equations</a:t>
            </a:r>
          </a:p>
        </p:txBody>
      </p:sp>
      <p:sp>
        <p:nvSpPr>
          <p:cNvPr id="5" name="Content Placeholder 2">
            <a:extLst>
              <a:ext uri="{FF2B5EF4-FFF2-40B4-BE49-F238E27FC236}">
                <a16:creationId xmlns:a16="http://schemas.microsoft.com/office/drawing/2014/main" id="{413A7541-EEE7-48EC-95AB-6FFC3AE13FFE}"/>
              </a:ext>
            </a:extLst>
          </p:cNvPr>
          <p:cNvSpPr txBox="1">
            <a:spLocks/>
          </p:cNvSpPr>
          <p:nvPr/>
        </p:nvSpPr>
        <p:spPr>
          <a:xfrm>
            <a:off x="6192012" y="1217968"/>
            <a:ext cx="5553786" cy="4101962"/>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Let’s practise telling and writing addition and subtraction number stories.</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Look at the picture - can you see the apples?</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Look at my equations. Which one shows a partitioning story about the apples? Which one shows a combining story? What does each number mean?</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Can you show this story using cubes?</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What other number stories can you make from the picture? Use cubes to help you show your story then write the equation.</a:t>
            </a: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0" marR="0" lvl="0" indent="0"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None/>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p:txBody>
      </p:sp>
      <p:pic>
        <p:nvPicPr>
          <p:cNvPr id="3" name="Picture 2">
            <a:extLst>
              <a:ext uri="{FF2B5EF4-FFF2-40B4-BE49-F238E27FC236}">
                <a16:creationId xmlns:a16="http://schemas.microsoft.com/office/drawing/2014/main" id="{A052419D-DB83-4B54-B9F8-F6B4861BF76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918969" y="1142767"/>
            <a:ext cx="2756725" cy="4259656"/>
          </a:xfrm>
          <a:prstGeom prst="rect">
            <a:avLst/>
          </a:prstGeom>
        </p:spPr>
      </p:pic>
      <p:sp>
        <p:nvSpPr>
          <p:cNvPr id="21" name="TextBox 20">
            <a:extLst>
              <a:ext uri="{FF2B5EF4-FFF2-40B4-BE49-F238E27FC236}">
                <a16:creationId xmlns:a16="http://schemas.microsoft.com/office/drawing/2014/main" id="{7B6E3A0C-4603-40EE-9945-6B782816CDF2}"/>
              </a:ext>
            </a:extLst>
          </p:cNvPr>
          <p:cNvSpPr txBox="1"/>
          <p:nvPr/>
        </p:nvSpPr>
        <p:spPr>
          <a:xfrm>
            <a:off x="2184892" y="5348212"/>
            <a:ext cx="1998636" cy="1011815"/>
          </a:xfrm>
          <a:prstGeom prst="rect">
            <a:avLst/>
          </a:prstGeom>
          <a:noFill/>
        </p:spPr>
        <p:txBody>
          <a:bodyPr wrap="square" rtlCol="0">
            <a:spAutoFit/>
          </a:bodyPr>
          <a:lstStyle/>
          <a:p>
            <a:pPr marL="0" marR="0" lvl="0" indent="0" algn="ctr" defTabSz="914400" rtl="0" eaLnBrk="1" fontAlgn="base" latinLnBrk="0" hangingPunct="1">
              <a:lnSpc>
                <a:spcPct val="120000"/>
              </a:lnSpc>
              <a:spcBef>
                <a:spcPct val="20000"/>
              </a:spcBef>
              <a:spcAft>
                <a:spcPct val="0"/>
              </a:spcAft>
              <a:buClr>
                <a:srgbClr val="00628C"/>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5 – 1 = 4</a:t>
            </a:r>
          </a:p>
          <a:p>
            <a:pPr marL="0" marR="0" lvl="0" indent="0" algn="ctr" defTabSz="914400" rtl="0" eaLnBrk="1" fontAlgn="base" latinLnBrk="0" hangingPunct="1">
              <a:lnSpc>
                <a:spcPct val="120000"/>
              </a:lnSpc>
              <a:spcBef>
                <a:spcPct val="20000"/>
              </a:spcBef>
              <a:spcAft>
                <a:spcPct val="0"/>
              </a:spcAft>
              <a:buClr>
                <a:srgbClr val="00628C"/>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 + 4 = 5</a:t>
            </a:r>
          </a:p>
        </p:txBody>
      </p:sp>
    </p:spTree>
    <p:custDataLst>
      <p:tags r:id="rId1"/>
    </p:custDataLst>
    <p:extLst>
      <p:ext uri="{BB962C8B-B14F-4D97-AF65-F5344CB8AC3E}">
        <p14:creationId xmlns:p14="http://schemas.microsoft.com/office/powerpoint/2010/main" val="10950586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1A0685-0DED-48F2-BD67-0FB0CAF41D1B}"/>
              </a:ext>
            </a:extLst>
          </p:cNvPr>
          <p:cNvSpPr>
            <a:spLocks noGrp="1"/>
          </p:cNvSpPr>
          <p:nvPr>
            <p:ph type="title"/>
          </p:nvPr>
        </p:nvSpPr>
        <p:spPr/>
        <p:txBody>
          <a:bodyPr/>
          <a:lstStyle/>
          <a:p>
            <a:r>
              <a:rPr lang="en-GB" dirty="0"/>
              <a:t>1AS-2 Read, write and interpret additive equations</a:t>
            </a:r>
          </a:p>
        </p:txBody>
      </p:sp>
      <p:grpSp>
        <p:nvGrpSpPr>
          <p:cNvPr id="39" name="Group 38">
            <a:extLst>
              <a:ext uri="{FF2B5EF4-FFF2-40B4-BE49-F238E27FC236}">
                <a16:creationId xmlns:a16="http://schemas.microsoft.com/office/drawing/2014/main" id="{92E12700-7097-4297-B1DD-F6D3C8EE18D4}"/>
              </a:ext>
            </a:extLst>
          </p:cNvPr>
          <p:cNvGrpSpPr/>
          <p:nvPr/>
        </p:nvGrpSpPr>
        <p:grpSpPr>
          <a:xfrm>
            <a:off x="2104061" y="1405832"/>
            <a:ext cx="2300112" cy="3180839"/>
            <a:chOff x="647701" y="1405831"/>
            <a:chExt cx="2300112" cy="3180839"/>
          </a:xfrm>
        </p:grpSpPr>
        <p:pic>
          <p:nvPicPr>
            <p:cNvPr id="21" name="Picture 2" descr="C:\Users\Liam\Documents\Design\NCETM\04 Images for B1 PPTs\Final PNG files\ncetm_mm_sp1_se06_aw001.png">
              <a:extLst>
                <a:ext uri="{FF2B5EF4-FFF2-40B4-BE49-F238E27FC236}">
                  <a16:creationId xmlns:a16="http://schemas.microsoft.com/office/drawing/2014/main" id="{F4DFD773-DBB9-4F54-BFE0-DE89AA82E36C}"/>
                </a:ext>
              </a:extLst>
            </p:cNvPr>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647701" y="1554255"/>
              <a:ext cx="2300112" cy="3032415"/>
            </a:xfrm>
            <a:prstGeom prst="rect">
              <a:avLst/>
            </a:prstGeom>
            <a:noFill/>
          </p:spPr>
        </p:pic>
        <p:grpSp>
          <p:nvGrpSpPr>
            <p:cNvPr id="6" name="Group 5">
              <a:extLst>
                <a:ext uri="{FF2B5EF4-FFF2-40B4-BE49-F238E27FC236}">
                  <a16:creationId xmlns:a16="http://schemas.microsoft.com/office/drawing/2014/main" id="{1E249ACE-6E9E-47D0-BF08-31CB76D80AE1}"/>
                </a:ext>
              </a:extLst>
            </p:cNvPr>
            <p:cNvGrpSpPr/>
            <p:nvPr/>
          </p:nvGrpSpPr>
          <p:grpSpPr>
            <a:xfrm>
              <a:off x="1256279" y="1405831"/>
              <a:ext cx="1149113" cy="621010"/>
              <a:chOff x="1396582" y="3429000"/>
              <a:chExt cx="1149113" cy="621010"/>
            </a:xfrm>
          </p:grpSpPr>
          <p:sp>
            <p:nvSpPr>
              <p:cNvPr id="4" name="Rectangle 3">
                <a:extLst>
                  <a:ext uri="{FF2B5EF4-FFF2-40B4-BE49-F238E27FC236}">
                    <a16:creationId xmlns:a16="http://schemas.microsoft.com/office/drawing/2014/main" id="{D363647B-4255-4A83-A45E-207177B4E905}"/>
                  </a:ext>
                </a:extLst>
              </p:cNvPr>
              <p:cNvSpPr/>
              <p:nvPr/>
            </p:nvSpPr>
            <p:spPr>
              <a:xfrm>
                <a:off x="1396582" y="3429000"/>
                <a:ext cx="1149113" cy="62101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endParaRPr kumimoji="0" lang="en-GB" sz="2800" b="0" i="0" u="none" strike="noStrike" kern="1200" cap="none" spc="0" normalizeH="0" baseline="0" noProof="0">
                  <a:ln>
                    <a:noFill/>
                  </a:ln>
                  <a:solidFill>
                    <a:srgbClr val="FFFFFF"/>
                  </a:solidFill>
                  <a:effectLst/>
                  <a:uLnTx/>
                  <a:uFillTx/>
                  <a:latin typeface="Arial"/>
                  <a:ea typeface="+mn-ea"/>
                  <a:cs typeface="+mn-cs"/>
                </a:endParaRPr>
              </a:p>
            </p:txBody>
          </p:sp>
          <p:sp>
            <p:nvSpPr>
              <p:cNvPr id="5" name="TextBox 4">
                <a:extLst>
                  <a:ext uri="{FF2B5EF4-FFF2-40B4-BE49-F238E27FC236}">
                    <a16:creationId xmlns:a16="http://schemas.microsoft.com/office/drawing/2014/main" id="{55E1A86D-EE39-48F5-94CC-D3C5694BD9E3}"/>
                  </a:ext>
                </a:extLst>
              </p:cNvPr>
              <p:cNvSpPr txBox="1"/>
              <p:nvPr/>
            </p:nvSpPr>
            <p:spPr>
              <a:xfrm>
                <a:off x="1548028" y="3506291"/>
                <a:ext cx="832279" cy="492443"/>
              </a:xfrm>
              <a:prstGeom prst="rect">
                <a:avLst/>
              </a:prstGeom>
              <a:noFill/>
            </p:spPr>
            <p:txBody>
              <a:bodyPr wrap="non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6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First</a:t>
                </a:r>
              </a:p>
            </p:txBody>
          </p:sp>
        </p:grpSp>
      </p:grpSp>
      <p:grpSp>
        <p:nvGrpSpPr>
          <p:cNvPr id="40" name="Group 39">
            <a:extLst>
              <a:ext uri="{FF2B5EF4-FFF2-40B4-BE49-F238E27FC236}">
                <a16:creationId xmlns:a16="http://schemas.microsoft.com/office/drawing/2014/main" id="{A1309012-DF36-49B4-BA6B-5881C4360040}"/>
              </a:ext>
            </a:extLst>
          </p:cNvPr>
          <p:cNvGrpSpPr/>
          <p:nvPr/>
        </p:nvGrpSpPr>
        <p:grpSpPr>
          <a:xfrm>
            <a:off x="2098185" y="1405832"/>
            <a:ext cx="2300112" cy="3180839"/>
            <a:chOff x="3450962" y="1405831"/>
            <a:chExt cx="2300112" cy="3180839"/>
          </a:xfrm>
        </p:grpSpPr>
        <p:pic>
          <p:nvPicPr>
            <p:cNvPr id="22" name="Picture 2" descr="C:\Users\Liam\Documents\Design\NCETM\04 Images for B1 PPTs\Final PNG files\ncetm_mm_sp1_se06_aw001.png">
              <a:extLst>
                <a:ext uri="{FF2B5EF4-FFF2-40B4-BE49-F238E27FC236}">
                  <a16:creationId xmlns:a16="http://schemas.microsoft.com/office/drawing/2014/main" id="{0F46E879-BC63-4CA1-87FE-80717AB85308}"/>
                </a:ext>
              </a:extLst>
            </p:cNvPr>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3450962" y="1554255"/>
              <a:ext cx="2300112" cy="3032415"/>
            </a:xfrm>
            <a:prstGeom prst="rect">
              <a:avLst/>
            </a:prstGeom>
            <a:noFill/>
          </p:spPr>
        </p:pic>
        <p:grpSp>
          <p:nvGrpSpPr>
            <p:cNvPr id="33" name="Group 32">
              <a:extLst>
                <a:ext uri="{FF2B5EF4-FFF2-40B4-BE49-F238E27FC236}">
                  <a16:creationId xmlns:a16="http://schemas.microsoft.com/office/drawing/2014/main" id="{01EDF0FC-249E-4776-8329-3F750EE58538}"/>
                </a:ext>
              </a:extLst>
            </p:cNvPr>
            <p:cNvGrpSpPr/>
            <p:nvPr/>
          </p:nvGrpSpPr>
          <p:grpSpPr>
            <a:xfrm>
              <a:off x="3954325" y="1405831"/>
              <a:ext cx="1149113" cy="621010"/>
              <a:chOff x="267797" y="3429000"/>
              <a:chExt cx="1149113" cy="621010"/>
            </a:xfrm>
          </p:grpSpPr>
          <p:sp>
            <p:nvSpPr>
              <p:cNvPr id="34" name="Rectangle 33">
                <a:extLst>
                  <a:ext uri="{FF2B5EF4-FFF2-40B4-BE49-F238E27FC236}">
                    <a16:creationId xmlns:a16="http://schemas.microsoft.com/office/drawing/2014/main" id="{01C035C0-F33B-466A-B280-4CAF75F1FBB9}"/>
                  </a:ext>
                </a:extLst>
              </p:cNvPr>
              <p:cNvSpPr/>
              <p:nvPr/>
            </p:nvSpPr>
            <p:spPr>
              <a:xfrm>
                <a:off x="267797" y="3429000"/>
                <a:ext cx="1149113" cy="62101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endParaRPr kumimoji="0" lang="en-GB" sz="2800" b="0" i="0" u="none" strike="noStrike" kern="1200" cap="none" spc="0" normalizeH="0" baseline="0" noProof="0">
                  <a:ln>
                    <a:noFill/>
                  </a:ln>
                  <a:solidFill>
                    <a:srgbClr val="FFFFFF"/>
                  </a:solidFill>
                  <a:effectLst/>
                  <a:uLnTx/>
                  <a:uFillTx/>
                  <a:latin typeface="Arial"/>
                  <a:ea typeface="+mn-ea"/>
                  <a:cs typeface="+mn-cs"/>
                </a:endParaRPr>
              </a:p>
            </p:txBody>
          </p:sp>
          <p:sp>
            <p:nvSpPr>
              <p:cNvPr id="35" name="TextBox 34">
                <a:extLst>
                  <a:ext uri="{FF2B5EF4-FFF2-40B4-BE49-F238E27FC236}">
                    <a16:creationId xmlns:a16="http://schemas.microsoft.com/office/drawing/2014/main" id="{0B26A6E5-ADCA-44A7-B23D-1C17155D0A3A}"/>
                  </a:ext>
                </a:extLst>
              </p:cNvPr>
              <p:cNvSpPr txBox="1"/>
              <p:nvPr/>
            </p:nvSpPr>
            <p:spPr>
              <a:xfrm>
                <a:off x="414433" y="3506291"/>
                <a:ext cx="946093" cy="492443"/>
              </a:xfrm>
              <a:prstGeom prst="rect">
                <a:avLst/>
              </a:prstGeom>
              <a:noFill/>
            </p:spPr>
            <p:txBody>
              <a:bodyPr wrap="non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6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Then</a:t>
                </a:r>
              </a:p>
            </p:txBody>
          </p:sp>
        </p:grpSp>
      </p:grpSp>
      <p:grpSp>
        <p:nvGrpSpPr>
          <p:cNvPr id="41" name="Group 40">
            <a:extLst>
              <a:ext uri="{FF2B5EF4-FFF2-40B4-BE49-F238E27FC236}">
                <a16:creationId xmlns:a16="http://schemas.microsoft.com/office/drawing/2014/main" id="{05EAC30C-975D-472A-B7F8-823A43AD5FF1}"/>
              </a:ext>
            </a:extLst>
          </p:cNvPr>
          <p:cNvGrpSpPr/>
          <p:nvPr/>
        </p:nvGrpSpPr>
        <p:grpSpPr>
          <a:xfrm>
            <a:off x="594008" y="1405832"/>
            <a:ext cx="5410986" cy="3180839"/>
            <a:chOff x="4754274" y="1405831"/>
            <a:chExt cx="5410986" cy="3180839"/>
          </a:xfrm>
        </p:grpSpPr>
        <p:pic>
          <p:nvPicPr>
            <p:cNvPr id="23" name="Picture 2" descr="C:\Users\Liam\Documents\Design\NCETM\04 Images for B1 PPTs\Final PNG files\ncetm_mm_sp1_se06_aw001.png">
              <a:extLst>
                <a:ext uri="{FF2B5EF4-FFF2-40B4-BE49-F238E27FC236}">
                  <a16:creationId xmlns:a16="http://schemas.microsoft.com/office/drawing/2014/main" id="{2FDB5CB4-83A5-44F1-A014-D4B0A035642B}"/>
                </a:ext>
              </a:extLst>
            </p:cNvPr>
            <p:cNvPicPr>
              <a:picLocks noChangeAspect="1" noChangeArrowheads="1"/>
            </p:cNvPicPr>
            <p:nvPr/>
          </p:nvPicPr>
          <p:blipFill>
            <a:blip r:embed="rId6" cstate="email">
              <a:extLst>
                <a:ext uri="{28A0092B-C50C-407E-A947-70E740481C1C}">
                  <a14:useLocalDpi xmlns:a14="http://schemas.microsoft.com/office/drawing/2010/main"/>
                </a:ext>
              </a:extLst>
            </a:blip>
            <a:srcRect r="-3806"/>
            <a:stretch>
              <a:fillRect/>
            </a:stretch>
          </p:blipFill>
          <p:spPr bwMode="auto">
            <a:xfrm>
              <a:off x="6254223" y="1554255"/>
              <a:ext cx="2371990" cy="3032415"/>
            </a:xfrm>
            <a:prstGeom prst="rect">
              <a:avLst/>
            </a:prstGeom>
            <a:noFill/>
          </p:spPr>
        </p:pic>
        <p:grpSp>
          <p:nvGrpSpPr>
            <p:cNvPr id="36" name="Group 35">
              <a:extLst>
                <a:ext uri="{FF2B5EF4-FFF2-40B4-BE49-F238E27FC236}">
                  <a16:creationId xmlns:a16="http://schemas.microsoft.com/office/drawing/2014/main" id="{4A099EFF-618E-4342-82FA-E7256B87C609}"/>
                </a:ext>
              </a:extLst>
            </p:cNvPr>
            <p:cNvGrpSpPr/>
            <p:nvPr/>
          </p:nvGrpSpPr>
          <p:grpSpPr>
            <a:xfrm>
              <a:off x="4754274" y="1405831"/>
              <a:ext cx="5410986" cy="621010"/>
              <a:chOff x="-1791667" y="3429000"/>
              <a:chExt cx="5410986" cy="621010"/>
            </a:xfrm>
          </p:grpSpPr>
          <p:sp>
            <p:nvSpPr>
              <p:cNvPr id="37" name="Rectangle 36">
                <a:extLst>
                  <a:ext uri="{FF2B5EF4-FFF2-40B4-BE49-F238E27FC236}">
                    <a16:creationId xmlns:a16="http://schemas.microsoft.com/office/drawing/2014/main" id="{43C11312-B150-46FB-9E6E-3D149F3E723C}"/>
                  </a:ext>
                </a:extLst>
              </p:cNvPr>
              <p:cNvSpPr/>
              <p:nvPr/>
            </p:nvSpPr>
            <p:spPr>
              <a:xfrm>
                <a:off x="267797" y="3429000"/>
                <a:ext cx="1149113" cy="62101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endParaRPr kumimoji="0" lang="en-GB" sz="2800" b="0" i="0" u="none" strike="noStrike" kern="1200" cap="none" spc="0" normalizeH="0" baseline="0" noProof="0">
                  <a:ln>
                    <a:noFill/>
                  </a:ln>
                  <a:solidFill>
                    <a:srgbClr val="FFFFFF"/>
                  </a:solidFill>
                  <a:effectLst/>
                  <a:uLnTx/>
                  <a:uFillTx/>
                  <a:latin typeface="Arial"/>
                  <a:ea typeface="+mn-ea"/>
                  <a:cs typeface="+mn-cs"/>
                </a:endParaRPr>
              </a:p>
            </p:txBody>
          </p:sp>
          <p:sp>
            <p:nvSpPr>
              <p:cNvPr id="38" name="TextBox 37">
                <a:extLst>
                  <a:ext uri="{FF2B5EF4-FFF2-40B4-BE49-F238E27FC236}">
                    <a16:creationId xmlns:a16="http://schemas.microsoft.com/office/drawing/2014/main" id="{823885F8-E170-4886-9AEF-F4556A687F18}"/>
                  </a:ext>
                </a:extLst>
              </p:cNvPr>
              <p:cNvSpPr txBox="1"/>
              <p:nvPr/>
            </p:nvSpPr>
            <p:spPr>
              <a:xfrm>
                <a:off x="-1791667" y="3506291"/>
                <a:ext cx="5410986" cy="492443"/>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6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Now</a:t>
                </a:r>
              </a:p>
            </p:txBody>
          </p:sp>
        </p:grpSp>
      </p:grpSp>
      <p:sp>
        <p:nvSpPr>
          <p:cNvPr id="3" name="Content Placeholder 2">
            <a:extLst>
              <a:ext uri="{FF2B5EF4-FFF2-40B4-BE49-F238E27FC236}">
                <a16:creationId xmlns:a16="http://schemas.microsoft.com/office/drawing/2014/main" id="{CD6967E9-3408-4279-BA58-0723179EAB38}"/>
              </a:ext>
            </a:extLst>
          </p:cNvPr>
          <p:cNvSpPr txBox="1">
            <a:spLocks/>
          </p:cNvSpPr>
          <p:nvPr/>
        </p:nvSpPr>
        <p:spPr>
          <a:xfrm>
            <a:off x="6225324" y="1371595"/>
            <a:ext cx="5590957" cy="3714755"/>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Look at the picture - how many people are on the bus at </a:t>
            </a:r>
            <a:r>
              <a:rPr kumimoji="0" lang="en-GB" sz="2000" i="1" u="none" strike="noStrike" kern="1200" cap="none" spc="0" normalizeH="0" baseline="0" noProof="0" dirty="0">
                <a:ln>
                  <a:noFill/>
                </a:ln>
                <a:solidFill>
                  <a:srgbClr val="585858"/>
                </a:solidFill>
                <a:effectLst/>
                <a:uLnTx/>
                <a:uFillTx/>
                <a:latin typeface="Arial"/>
                <a:ea typeface="+mn-ea"/>
                <a:cs typeface="+mn-cs"/>
              </a:rPr>
              <a:t>first</a:t>
            </a:r>
            <a:r>
              <a:rPr kumimoji="0" lang="en-GB" sz="2000" b="0" i="0" u="none" strike="noStrike" kern="1200" cap="none" spc="0" normalizeH="0" baseline="0" noProof="0" dirty="0">
                <a:ln>
                  <a:noFill/>
                </a:ln>
                <a:solidFill>
                  <a:srgbClr val="585858"/>
                </a:solidFill>
                <a:effectLst/>
                <a:uLnTx/>
                <a:uFillTx/>
                <a:latin typeface="Arial"/>
                <a:ea typeface="+mn-ea"/>
                <a:cs typeface="+mn-cs"/>
              </a:rPr>
              <a:t>?</a:t>
            </a: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What happens </a:t>
            </a:r>
            <a:r>
              <a:rPr kumimoji="0" lang="en-GB" sz="2000" i="1" u="none" strike="noStrike" kern="1200" cap="none" spc="0" normalizeH="0" baseline="0" noProof="0" dirty="0">
                <a:ln>
                  <a:noFill/>
                </a:ln>
                <a:solidFill>
                  <a:srgbClr val="585858"/>
                </a:solidFill>
                <a:effectLst/>
                <a:uLnTx/>
                <a:uFillTx/>
                <a:latin typeface="Arial"/>
                <a:ea typeface="+mn-ea"/>
                <a:cs typeface="+mn-cs"/>
              </a:rPr>
              <a:t>then</a:t>
            </a:r>
            <a:r>
              <a:rPr kumimoji="0" lang="en-GB" sz="2000" b="0" i="0" u="none" strike="noStrike" kern="1200" cap="none" spc="0" normalizeH="0" baseline="0" noProof="0" dirty="0">
                <a:ln>
                  <a:noFill/>
                </a:ln>
                <a:solidFill>
                  <a:srgbClr val="585858"/>
                </a:solidFill>
                <a:effectLst/>
                <a:uLnTx/>
                <a:uFillTx/>
                <a:latin typeface="Arial"/>
                <a:ea typeface="+mn-ea"/>
                <a:cs typeface="+mn-cs"/>
              </a:rPr>
              <a:t>? Do you think the number of people on the bus will change when the other children get on?</a:t>
            </a: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How many people are on the bus</a:t>
            </a:r>
            <a:r>
              <a:rPr kumimoji="0" lang="en-GB" sz="2000" b="0" i="1" u="none" strike="noStrike" kern="1200" cap="none" spc="0" normalizeH="0" baseline="0" noProof="0" dirty="0">
                <a:ln>
                  <a:noFill/>
                </a:ln>
                <a:solidFill>
                  <a:srgbClr val="585858"/>
                </a:solidFill>
                <a:effectLst/>
                <a:uLnTx/>
                <a:uFillTx/>
                <a:latin typeface="Arial"/>
                <a:ea typeface="+mn-ea"/>
                <a:cs typeface="+mn-cs"/>
              </a:rPr>
              <a:t> </a:t>
            </a:r>
            <a:r>
              <a:rPr kumimoji="0" lang="en-GB" sz="2000" i="1" u="none" strike="noStrike" kern="1200" cap="none" spc="0" normalizeH="0" baseline="0" noProof="0" dirty="0">
                <a:ln>
                  <a:noFill/>
                </a:ln>
                <a:solidFill>
                  <a:srgbClr val="585858"/>
                </a:solidFill>
                <a:effectLst/>
                <a:uLnTx/>
                <a:uFillTx/>
                <a:latin typeface="Arial"/>
                <a:ea typeface="+mn-ea"/>
                <a:cs typeface="+mn-cs"/>
              </a:rPr>
              <a:t>now</a:t>
            </a:r>
            <a:r>
              <a:rPr kumimoji="0" lang="en-GB" sz="2000" b="0" i="0" u="none" strike="noStrike" kern="1200" cap="none" spc="0" normalizeH="0" baseline="0" noProof="0" dirty="0">
                <a:ln>
                  <a:noFill/>
                </a:ln>
                <a:solidFill>
                  <a:srgbClr val="585858"/>
                </a:solidFill>
                <a:effectLst/>
                <a:uLnTx/>
                <a:uFillTx/>
                <a:latin typeface="Arial"/>
                <a:ea typeface="+mn-ea"/>
                <a:cs typeface="+mn-cs"/>
              </a:rPr>
              <a:t>?</a:t>
            </a: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Do you think this is an addition or subtraction story? Let’s use equations to record some </a:t>
            </a:r>
            <a:r>
              <a:rPr kumimoji="0" lang="en-GB" sz="2000" i="1" u="none" strike="noStrike" kern="1200" cap="none" spc="0" normalizeH="0" baseline="0" noProof="0" dirty="0">
                <a:ln>
                  <a:noFill/>
                </a:ln>
                <a:solidFill>
                  <a:srgbClr val="585858"/>
                </a:solidFill>
                <a:effectLst/>
                <a:uLnTx/>
                <a:uFillTx/>
                <a:latin typeface="Arial"/>
                <a:ea typeface="+mn-ea"/>
                <a:cs typeface="+mn-cs"/>
              </a:rPr>
              <a:t>first, then, now addition </a:t>
            </a:r>
            <a:r>
              <a:rPr kumimoji="0" lang="en-GB" sz="2000" b="0" i="0" u="none" strike="noStrike" kern="1200" cap="none" spc="0" normalizeH="0" baseline="0" noProof="0" dirty="0">
                <a:ln>
                  <a:noFill/>
                </a:ln>
                <a:solidFill>
                  <a:srgbClr val="585858"/>
                </a:solidFill>
                <a:effectLst/>
                <a:uLnTx/>
                <a:uFillTx/>
                <a:latin typeface="Arial"/>
                <a:ea typeface="+mn-ea"/>
                <a:cs typeface="+mn-cs"/>
              </a:rPr>
              <a:t>stories.</a:t>
            </a: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p:txBody>
      </p:sp>
      <p:sp>
        <p:nvSpPr>
          <p:cNvPr id="8" name="TextBox 19">
            <a:extLst>
              <a:ext uri="{FF2B5EF4-FFF2-40B4-BE49-F238E27FC236}">
                <a16:creationId xmlns:a16="http://schemas.microsoft.com/office/drawing/2014/main" id="{8243AA71-C937-46CE-9DEB-D2CCB92264CA}"/>
              </a:ext>
            </a:extLst>
          </p:cNvPr>
          <p:cNvSpPr txBox="1"/>
          <p:nvPr/>
        </p:nvSpPr>
        <p:spPr>
          <a:xfrm>
            <a:off x="6091068" y="5317632"/>
            <a:ext cx="5725213" cy="400110"/>
          </a:xfrm>
          <a:prstGeom prst="rect">
            <a:avLst/>
          </a:prstGeom>
          <a:solidFill>
            <a:schemeClr val="accent2"/>
          </a:solidFill>
          <a:ln w="12700">
            <a:noFill/>
          </a:ln>
        </p:spPr>
        <p:txBody>
          <a:bodyPr wrap="square" rtlCol="0">
            <a:spAutoFit/>
          </a:bodyPr>
          <a:lstStyle>
            <a:defPPr>
              <a:defRPr lang="en-GB"/>
            </a:defPPr>
            <a:lvl1pPr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1pPr>
            <a:lvl2pPr marL="4572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2pPr>
            <a:lvl3pPr marL="9144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3pPr>
            <a:lvl4pPr marL="13716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4pPr>
            <a:lvl5pPr marL="18288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5pPr>
            <a:lvl6pPr marL="2286000" algn="l" defTabSz="914400" rtl="0" eaLnBrk="1" latinLnBrk="0" hangingPunct="1">
              <a:defRPr sz="2800" kern="1200">
                <a:solidFill>
                  <a:schemeClr val="tx1"/>
                </a:solidFill>
                <a:latin typeface="Arial" panose="020B0604020202020204" pitchFamily="34" charset="0"/>
                <a:ea typeface="+mn-ea"/>
                <a:cs typeface="+mn-cs"/>
              </a:defRPr>
            </a:lvl6pPr>
            <a:lvl7pPr marL="2743200" algn="l" defTabSz="914400" rtl="0" eaLnBrk="1" latinLnBrk="0" hangingPunct="1">
              <a:defRPr sz="2800" kern="1200">
                <a:solidFill>
                  <a:schemeClr val="tx1"/>
                </a:solidFill>
                <a:latin typeface="Arial" panose="020B0604020202020204" pitchFamily="34" charset="0"/>
                <a:ea typeface="+mn-ea"/>
                <a:cs typeface="+mn-cs"/>
              </a:defRPr>
            </a:lvl7pPr>
            <a:lvl8pPr marL="3200400" algn="l" defTabSz="914400" rtl="0" eaLnBrk="1" latinLnBrk="0" hangingPunct="1">
              <a:defRPr sz="2800" kern="1200">
                <a:solidFill>
                  <a:schemeClr val="tx1"/>
                </a:solidFill>
                <a:latin typeface="Arial" panose="020B0604020202020204" pitchFamily="34" charset="0"/>
                <a:ea typeface="+mn-ea"/>
                <a:cs typeface="+mn-cs"/>
              </a:defRPr>
            </a:lvl8pPr>
            <a:lvl9pPr marL="3657600" algn="l" defTabSz="914400" rtl="0" eaLnBrk="1" latinLnBrk="0" hangingPunct="1">
              <a:defRPr sz="2800" kern="1200">
                <a:solidFill>
                  <a:schemeClr val="tx1"/>
                </a:solidFill>
                <a:latin typeface="Arial" panose="020B0604020202020204" pitchFamily="34" charset="0"/>
                <a:ea typeface="+mn-ea"/>
                <a:cs typeface="+mn-cs"/>
              </a:defRPr>
            </a:lvl9p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US" sz="2000" b="0" i="1" u="none" strike="noStrike" kern="1200" cap="none" spc="0" normalizeH="0" baseline="0" noProof="0" dirty="0">
                <a:ln>
                  <a:noFill/>
                </a:ln>
                <a:solidFill>
                  <a:schemeClr val="bg2"/>
                </a:solidFill>
                <a:effectLst/>
                <a:uLnTx/>
                <a:uFillTx/>
                <a:latin typeface="Arial" panose="020B0604020202020204" pitchFamily="34" charset="0"/>
                <a:ea typeface="+mn-ea"/>
                <a:cs typeface="+mn-cs"/>
              </a:rPr>
              <a:t>Addition can tell us about a quantity increasing.</a:t>
            </a:r>
            <a:endParaRPr kumimoji="0" lang="en-GB" sz="2000" b="0" i="1" u="none" strike="noStrike" kern="1200" cap="none" spc="0" normalizeH="0" baseline="0" noProof="0" dirty="0">
              <a:ln>
                <a:noFill/>
              </a:ln>
              <a:solidFill>
                <a:schemeClr val="bg2"/>
              </a:solidFill>
              <a:effectLst/>
              <a:uLnTx/>
              <a:uFillTx/>
              <a:latin typeface="Arial" panose="020B0604020202020204" pitchFamily="34" charset="0"/>
              <a:ea typeface="+mn-ea"/>
              <a:cs typeface="+mn-cs"/>
            </a:endParaRPr>
          </a:p>
        </p:txBody>
      </p:sp>
    </p:spTree>
    <p:custDataLst>
      <p:tags r:id="rId1"/>
    </p:custDataLst>
    <p:extLst>
      <p:ext uri="{BB962C8B-B14F-4D97-AF65-F5344CB8AC3E}">
        <p14:creationId xmlns:p14="http://schemas.microsoft.com/office/powerpoint/2010/main" val="40913385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nodeType="clickEffect">
                                  <p:stCondLst>
                                    <p:cond delay="0"/>
                                  </p:stCondLst>
                                  <p:childTnLst>
                                    <p:set>
                                      <p:cBhvr>
                                        <p:cTn id="6" dur="1" fill="hold">
                                          <p:stCondLst>
                                            <p:cond delay="0"/>
                                          </p:stCondLst>
                                        </p:cTn>
                                        <p:tgtEl>
                                          <p:spTgt spid="39"/>
                                        </p:tgtEl>
                                        <p:attrNameLst>
                                          <p:attrName>style.visibility</p:attrName>
                                        </p:attrNameLst>
                                      </p:cBhvr>
                                      <p:to>
                                        <p:strVal val="hidden"/>
                                      </p:to>
                                    </p:set>
                                  </p:childTnLst>
                                </p:cTn>
                              </p:par>
                              <p:par>
                                <p:cTn id="7" presetID="1" presetClass="entr" presetSubtype="0" fill="hold" nodeType="withEffect">
                                  <p:stCondLst>
                                    <p:cond delay="0"/>
                                  </p:stCondLst>
                                  <p:childTnLst>
                                    <p:set>
                                      <p:cBhvr>
                                        <p:cTn id="8" dur="1" fill="hold">
                                          <p:stCondLst>
                                            <p:cond delay="0"/>
                                          </p:stCondLst>
                                        </p:cTn>
                                        <p:tgtEl>
                                          <p:spTgt spid="40"/>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xit" presetSubtype="0" fill="hold" nodeType="clickEffect">
                                  <p:stCondLst>
                                    <p:cond delay="0"/>
                                  </p:stCondLst>
                                  <p:childTnLst>
                                    <p:set>
                                      <p:cBhvr>
                                        <p:cTn id="12" dur="1" fill="hold">
                                          <p:stCondLst>
                                            <p:cond delay="0"/>
                                          </p:stCondLst>
                                        </p:cTn>
                                        <p:tgtEl>
                                          <p:spTgt spid="40"/>
                                        </p:tgtEl>
                                        <p:attrNameLst>
                                          <p:attrName>style.visibility</p:attrName>
                                        </p:attrNameLst>
                                      </p:cBhvr>
                                      <p:to>
                                        <p:strVal val="hidden"/>
                                      </p:to>
                                    </p:set>
                                  </p:childTnLst>
                                </p:cTn>
                              </p:par>
                              <p:par>
                                <p:cTn id="13" presetID="1" presetClass="entr" presetSubtype="0" fill="hold" nodeType="withEffect">
                                  <p:stCondLst>
                                    <p:cond delay="0"/>
                                  </p:stCondLst>
                                  <p:childTnLst>
                                    <p:set>
                                      <p:cBhvr>
                                        <p:cTn id="14" dur="1" fill="hold">
                                          <p:stCondLst>
                                            <p:cond delay="0"/>
                                          </p:stCondLst>
                                        </p:cTn>
                                        <p:tgtEl>
                                          <p:spTgt spid="4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TextBox 35">
            <a:extLst>
              <a:ext uri="{FF2B5EF4-FFF2-40B4-BE49-F238E27FC236}">
                <a16:creationId xmlns:a16="http://schemas.microsoft.com/office/drawing/2014/main" id="{B180B611-0394-478D-9C54-33E66C19C2B4}"/>
              </a:ext>
            </a:extLst>
          </p:cNvPr>
          <p:cNvSpPr txBox="1"/>
          <p:nvPr/>
        </p:nvSpPr>
        <p:spPr>
          <a:xfrm>
            <a:off x="5624961" y="5102036"/>
            <a:ext cx="982998" cy="584775"/>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32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+ 3</a:t>
            </a:r>
          </a:p>
        </p:txBody>
      </p:sp>
      <p:sp>
        <p:nvSpPr>
          <p:cNvPr id="38" name="TextBox 37">
            <a:extLst>
              <a:ext uri="{FF2B5EF4-FFF2-40B4-BE49-F238E27FC236}">
                <a16:creationId xmlns:a16="http://schemas.microsoft.com/office/drawing/2014/main" id="{C0168ADA-F362-4E12-94F2-0778A6F8BC92}"/>
              </a:ext>
            </a:extLst>
          </p:cNvPr>
          <p:cNvSpPr txBox="1"/>
          <p:nvPr/>
        </p:nvSpPr>
        <p:spPr>
          <a:xfrm>
            <a:off x="4719873" y="5807943"/>
            <a:ext cx="3134544" cy="584775"/>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32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4 + 3 = 7</a:t>
            </a:r>
          </a:p>
        </p:txBody>
      </p:sp>
      <p:sp>
        <p:nvSpPr>
          <p:cNvPr id="2" name="Title 1">
            <a:extLst>
              <a:ext uri="{FF2B5EF4-FFF2-40B4-BE49-F238E27FC236}">
                <a16:creationId xmlns:a16="http://schemas.microsoft.com/office/drawing/2014/main" id="{2A1A0685-0DED-48F2-BD67-0FB0CAF41D1B}"/>
              </a:ext>
            </a:extLst>
          </p:cNvPr>
          <p:cNvSpPr>
            <a:spLocks noGrp="1"/>
          </p:cNvSpPr>
          <p:nvPr>
            <p:ph type="title"/>
          </p:nvPr>
        </p:nvSpPr>
        <p:spPr/>
        <p:txBody>
          <a:bodyPr/>
          <a:lstStyle/>
          <a:p>
            <a:r>
              <a:rPr lang="en-GB" dirty="0"/>
              <a:t>1AS-2 Read, write and interpret additive equations</a:t>
            </a:r>
          </a:p>
        </p:txBody>
      </p:sp>
      <p:grpSp>
        <p:nvGrpSpPr>
          <p:cNvPr id="5" name="Group 4">
            <a:extLst>
              <a:ext uri="{FF2B5EF4-FFF2-40B4-BE49-F238E27FC236}">
                <a16:creationId xmlns:a16="http://schemas.microsoft.com/office/drawing/2014/main" id="{90301C5B-03F1-48F7-B4D0-5C2E84312685}"/>
              </a:ext>
            </a:extLst>
          </p:cNvPr>
          <p:cNvGrpSpPr/>
          <p:nvPr/>
        </p:nvGrpSpPr>
        <p:grpSpPr>
          <a:xfrm>
            <a:off x="2171701" y="1405832"/>
            <a:ext cx="7978512" cy="3180839"/>
            <a:chOff x="647701" y="1405831"/>
            <a:chExt cx="7978512" cy="3180839"/>
          </a:xfrm>
        </p:grpSpPr>
        <p:grpSp>
          <p:nvGrpSpPr>
            <p:cNvPr id="20" name="Group 19">
              <a:extLst>
                <a:ext uri="{FF2B5EF4-FFF2-40B4-BE49-F238E27FC236}">
                  <a16:creationId xmlns:a16="http://schemas.microsoft.com/office/drawing/2014/main" id="{AAEAE4A0-106A-49A4-82CD-35822466F645}"/>
                </a:ext>
              </a:extLst>
            </p:cNvPr>
            <p:cNvGrpSpPr/>
            <p:nvPr/>
          </p:nvGrpSpPr>
          <p:grpSpPr>
            <a:xfrm>
              <a:off x="647701" y="1405831"/>
              <a:ext cx="2300112" cy="3180839"/>
              <a:chOff x="647701" y="1405831"/>
              <a:chExt cx="2300112" cy="3180839"/>
            </a:xfrm>
          </p:grpSpPr>
          <p:pic>
            <p:nvPicPr>
              <p:cNvPr id="21" name="Picture 2" descr="C:\Users\Liam\Documents\Design\NCETM\04 Images for B1 PPTs\Final PNG files\ncetm_mm_sp1_se06_aw001.png">
                <a:extLst>
                  <a:ext uri="{FF2B5EF4-FFF2-40B4-BE49-F238E27FC236}">
                    <a16:creationId xmlns:a16="http://schemas.microsoft.com/office/drawing/2014/main" id="{71DF4EA2-567B-4157-99BA-A922F3D2C8EB}"/>
                  </a:ext>
                </a:extLst>
              </p:cNvPr>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647701" y="1554255"/>
                <a:ext cx="2300112" cy="3032415"/>
              </a:xfrm>
              <a:prstGeom prst="rect">
                <a:avLst/>
              </a:prstGeom>
              <a:noFill/>
            </p:spPr>
          </p:pic>
          <p:grpSp>
            <p:nvGrpSpPr>
              <p:cNvPr id="22" name="Group 21">
                <a:extLst>
                  <a:ext uri="{FF2B5EF4-FFF2-40B4-BE49-F238E27FC236}">
                    <a16:creationId xmlns:a16="http://schemas.microsoft.com/office/drawing/2014/main" id="{B9C2178B-8631-4DB1-9ED8-B8A5EE5C4513}"/>
                  </a:ext>
                </a:extLst>
              </p:cNvPr>
              <p:cNvGrpSpPr/>
              <p:nvPr/>
            </p:nvGrpSpPr>
            <p:grpSpPr>
              <a:xfrm>
                <a:off x="1256279" y="1405831"/>
                <a:ext cx="1149113" cy="621010"/>
                <a:chOff x="1396582" y="3429000"/>
                <a:chExt cx="1149113" cy="621010"/>
              </a:xfrm>
            </p:grpSpPr>
            <p:sp>
              <p:nvSpPr>
                <p:cNvPr id="23" name="Rectangle 22">
                  <a:extLst>
                    <a:ext uri="{FF2B5EF4-FFF2-40B4-BE49-F238E27FC236}">
                      <a16:creationId xmlns:a16="http://schemas.microsoft.com/office/drawing/2014/main" id="{E859CDB3-BB6D-4D3C-9686-5EC61C14C3C3}"/>
                    </a:ext>
                  </a:extLst>
                </p:cNvPr>
                <p:cNvSpPr/>
                <p:nvPr/>
              </p:nvSpPr>
              <p:spPr>
                <a:xfrm>
                  <a:off x="1396582" y="3429000"/>
                  <a:ext cx="1149113" cy="62101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a:ln>
                      <a:noFill/>
                    </a:ln>
                    <a:solidFill>
                      <a:srgbClr val="FFFFFF"/>
                    </a:solidFill>
                    <a:effectLst/>
                    <a:uLnTx/>
                    <a:uFillTx/>
                    <a:latin typeface="Arial"/>
                    <a:ea typeface="+mn-ea"/>
                    <a:cs typeface="+mn-cs"/>
                  </a:endParaRPr>
                </a:p>
              </p:txBody>
            </p:sp>
            <p:sp>
              <p:nvSpPr>
                <p:cNvPr id="24" name="TextBox 23">
                  <a:extLst>
                    <a:ext uri="{FF2B5EF4-FFF2-40B4-BE49-F238E27FC236}">
                      <a16:creationId xmlns:a16="http://schemas.microsoft.com/office/drawing/2014/main" id="{3BB31F2C-3392-4581-906C-85CACBDEEBFA}"/>
                    </a:ext>
                  </a:extLst>
                </p:cNvPr>
                <p:cNvSpPr txBox="1"/>
                <p:nvPr/>
              </p:nvSpPr>
              <p:spPr>
                <a:xfrm>
                  <a:off x="1548028" y="3506291"/>
                  <a:ext cx="832279" cy="492443"/>
                </a:xfrm>
                <a:prstGeom prst="rect">
                  <a:avLst/>
                </a:prstGeom>
                <a:noFill/>
              </p:spPr>
              <p:txBody>
                <a:bodyPr wrap="non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6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First</a:t>
                  </a:r>
                </a:p>
              </p:txBody>
            </p:sp>
          </p:grpSp>
        </p:grpSp>
        <p:grpSp>
          <p:nvGrpSpPr>
            <p:cNvPr id="25" name="Group 24">
              <a:extLst>
                <a:ext uri="{FF2B5EF4-FFF2-40B4-BE49-F238E27FC236}">
                  <a16:creationId xmlns:a16="http://schemas.microsoft.com/office/drawing/2014/main" id="{1B38D3EE-F2E4-4309-B6B1-4A9EABE8B26C}"/>
                </a:ext>
              </a:extLst>
            </p:cNvPr>
            <p:cNvGrpSpPr/>
            <p:nvPr/>
          </p:nvGrpSpPr>
          <p:grpSpPr>
            <a:xfrm>
              <a:off x="3450962" y="1405831"/>
              <a:ext cx="2300112" cy="3180839"/>
              <a:chOff x="3450962" y="1405831"/>
              <a:chExt cx="2300112" cy="3180839"/>
            </a:xfrm>
          </p:grpSpPr>
          <p:pic>
            <p:nvPicPr>
              <p:cNvPr id="26" name="Picture 2" descr="C:\Users\Liam\Documents\Design\NCETM\04 Images for B1 PPTs\Final PNG files\ncetm_mm_sp1_se06_aw001.png">
                <a:extLst>
                  <a:ext uri="{FF2B5EF4-FFF2-40B4-BE49-F238E27FC236}">
                    <a16:creationId xmlns:a16="http://schemas.microsoft.com/office/drawing/2014/main" id="{7D29363E-A498-4162-91BD-6DEBD6B5FCFE}"/>
                  </a:ext>
                </a:extLst>
              </p:cNvPr>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3450962" y="1554255"/>
                <a:ext cx="2300112" cy="3032415"/>
              </a:xfrm>
              <a:prstGeom prst="rect">
                <a:avLst/>
              </a:prstGeom>
              <a:noFill/>
            </p:spPr>
          </p:pic>
          <p:grpSp>
            <p:nvGrpSpPr>
              <p:cNvPr id="27" name="Group 26">
                <a:extLst>
                  <a:ext uri="{FF2B5EF4-FFF2-40B4-BE49-F238E27FC236}">
                    <a16:creationId xmlns:a16="http://schemas.microsoft.com/office/drawing/2014/main" id="{674C0092-7649-49D6-9616-E532DEF615D9}"/>
                  </a:ext>
                </a:extLst>
              </p:cNvPr>
              <p:cNvGrpSpPr/>
              <p:nvPr/>
            </p:nvGrpSpPr>
            <p:grpSpPr>
              <a:xfrm>
                <a:off x="3954325" y="1405831"/>
                <a:ext cx="1149113" cy="621010"/>
                <a:chOff x="267797" y="3429000"/>
                <a:chExt cx="1149113" cy="621010"/>
              </a:xfrm>
            </p:grpSpPr>
            <p:sp>
              <p:nvSpPr>
                <p:cNvPr id="28" name="Rectangle 27">
                  <a:extLst>
                    <a:ext uri="{FF2B5EF4-FFF2-40B4-BE49-F238E27FC236}">
                      <a16:creationId xmlns:a16="http://schemas.microsoft.com/office/drawing/2014/main" id="{CEF8588C-2BB1-46DD-9266-C2F91A42094A}"/>
                    </a:ext>
                  </a:extLst>
                </p:cNvPr>
                <p:cNvSpPr/>
                <p:nvPr/>
              </p:nvSpPr>
              <p:spPr>
                <a:xfrm>
                  <a:off x="267797" y="3429000"/>
                  <a:ext cx="1149113" cy="62101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a:ln>
                      <a:noFill/>
                    </a:ln>
                    <a:solidFill>
                      <a:srgbClr val="FFFFFF"/>
                    </a:solidFill>
                    <a:effectLst/>
                    <a:uLnTx/>
                    <a:uFillTx/>
                    <a:latin typeface="Arial"/>
                    <a:ea typeface="+mn-ea"/>
                    <a:cs typeface="+mn-cs"/>
                  </a:endParaRPr>
                </a:p>
              </p:txBody>
            </p:sp>
            <p:sp>
              <p:nvSpPr>
                <p:cNvPr id="29" name="TextBox 28">
                  <a:extLst>
                    <a:ext uri="{FF2B5EF4-FFF2-40B4-BE49-F238E27FC236}">
                      <a16:creationId xmlns:a16="http://schemas.microsoft.com/office/drawing/2014/main" id="{497CDECE-01B3-4000-97CC-C9B343AD23B6}"/>
                    </a:ext>
                  </a:extLst>
                </p:cNvPr>
                <p:cNvSpPr txBox="1"/>
                <p:nvPr/>
              </p:nvSpPr>
              <p:spPr>
                <a:xfrm>
                  <a:off x="414433" y="3506291"/>
                  <a:ext cx="946093" cy="492443"/>
                </a:xfrm>
                <a:prstGeom prst="rect">
                  <a:avLst/>
                </a:prstGeom>
                <a:noFill/>
              </p:spPr>
              <p:txBody>
                <a:bodyPr wrap="non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6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Then</a:t>
                  </a:r>
                </a:p>
              </p:txBody>
            </p:sp>
          </p:grpSp>
        </p:grpSp>
        <p:grpSp>
          <p:nvGrpSpPr>
            <p:cNvPr id="30" name="Group 29">
              <a:extLst>
                <a:ext uri="{FF2B5EF4-FFF2-40B4-BE49-F238E27FC236}">
                  <a16:creationId xmlns:a16="http://schemas.microsoft.com/office/drawing/2014/main" id="{51C1B8F6-DBC5-4CE8-B352-7F61AB4A722F}"/>
                </a:ext>
              </a:extLst>
            </p:cNvPr>
            <p:cNvGrpSpPr/>
            <p:nvPr/>
          </p:nvGrpSpPr>
          <p:grpSpPr>
            <a:xfrm>
              <a:off x="6254223" y="1405831"/>
              <a:ext cx="2371990" cy="3180839"/>
              <a:chOff x="6254223" y="1405831"/>
              <a:chExt cx="2371990" cy="3180839"/>
            </a:xfrm>
          </p:grpSpPr>
          <p:pic>
            <p:nvPicPr>
              <p:cNvPr id="31" name="Picture 2" descr="C:\Users\Liam\Documents\Design\NCETM\04 Images for B1 PPTs\Final PNG files\ncetm_mm_sp1_se06_aw001.png">
                <a:extLst>
                  <a:ext uri="{FF2B5EF4-FFF2-40B4-BE49-F238E27FC236}">
                    <a16:creationId xmlns:a16="http://schemas.microsoft.com/office/drawing/2014/main" id="{45B68BDC-D685-4A7A-BE31-3977E4816301}"/>
                  </a:ext>
                </a:extLst>
              </p:cNvPr>
              <p:cNvPicPr>
                <a:picLocks noChangeAspect="1" noChangeArrowheads="1"/>
              </p:cNvPicPr>
              <p:nvPr/>
            </p:nvPicPr>
            <p:blipFill>
              <a:blip r:embed="rId6" cstate="email">
                <a:extLst>
                  <a:ext uri="{28A0092B-C50C-407E-A947-70E740481C1C}">
                    <a14:useLocalDpi xmlns:a14="http://schemas.microsoft.com/office/drawing/2010/main"/>
                  </a:ext>
                </a:extLst>
              </a:blip>
              <a:srcRect r="-3806"/>
              <a:stretch>
                <a:fillRect/>
              </a:stretch>
            </p:blipFill>
            <p:spPr bwMode="auto">
              <a:xfrm>
                <a:off x="6254223" y="1554255"/>
                <a:ext cx="2371990" cy="3032415"/>
              </a:xfrm>
              <a:prstGeom prst="rect">
                <a:avLst/>
              </a:prstGeom>
              <a:noFill/>
            </p:spPr>
          </p:pic>
          <p:grpSp>
            <p:nvGrpSpPr>
              <p:cNvPr id="32" name="Group 31">
                <a:extLst>
                  <a:ext uri="{FF2B5EF4-FFF2-40B4-BE49-F238E27FC236}">
                    <a16:creationId xmlns:a16="http://schemas.microsoft.com/office/drawing/2014/main" id="{25904E45-1F65-49B9-BECC-08A0665FA5BF}"/>
                  </a:ext>
                </a:extLst>
              </p:cNvPr>
              <p:cNvGrpSpPr/>
              <p:nvPr/>
            </p:nvGrpSpPr>
            <p:grpSpPr>
              <a:xfrm>
                <a:off x="6813738" y="1405831"/>
                <a:ext cx="1149113" cy="621010"/>
                <a:chOff x="267797" y="3429000"/>
                <a:chExt cx="1149113" cy="621010"/>
              </a:xfrm>
            </p:grpSpPr>
            <p:sp>
              <p:nvSpPr>
                <p:cNvPr id="33" name="Rectangle 32">
                  <a:extLst>
                    <a:ext uri="{FF2B5EF4-FFF2-40B4-BE49-F238E27FC236}">
                      <a16:creationId xmlns:a16="http://schemas.microsoft.com/office/drawing/2014/main" id="{DC1F35B6-9A57-40F1-9A01-49136D050D2E}"/>
                    </a:ext>
                  </a:extLst>
                </p:cNvPr>
                <p:cNvSpPr/>
                <p:nvPr/>
              </p:nvSpPr>
              <p:spPr>
                <a:xfrm>
                  <a:off x="267797" y="3429000"/>
                  <a:ext cx="1149113" cy="62101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a:ln>
                      <a:noFill/>
                    </a:ln>
                    <a:solidFill>
                      <a:srgbClr val="FFFFFF"/>
                    </a:solidFill>
                    <a:effectLst/>
                    <a:uLnTx/>
                    <a:uFillTx/>
                    <a:latin typeface="Arial"/>
                    <a:ea typeface="+mn-ea"/>
                    <a:cs typeface="+mn-cs"/>
                  </a:endParaRPr>
                </a:p>
              </p:txBody>
            </p:sp>
            <p:sp>
              <p:nvSpPr>
                <p:cNvPr id="34" name="TextBox 33">
                  <a:extLst>
                    <a:ext uri="{FF2B5EF4-FFF2-40B4-BE49-F238E27FC236}">
                      <a16:creationId xmlns:a16="http://schemas.microsoft.com/office/drawing/2014/main" id="{674F7665-21B3-4AF0-A878-4601E1CA86FB}"/>
                    </a:ext>
                  </a:extLst>
                </p:cNvPr>
                <p:cNvSpPr txBox="1"/>
                <p:nvPr/>
              </p:nvSpPr>
              <p:spPr>
                <a:xfrm>
                  <a:off x="419243" y="3506291"/>
                  <a:ext cx="851515" cy="492443"/>
                </a:xfrm>
                <a:prstGeom prst="rect">
                  <a:avLst/>
                </a:prstGeom>
                <a:noFill/>
              </p:spPr>
              <p:txBody>
                <a:bodyPr wrap="non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6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Now</a:t>
                  </a:r>
                </a:p>
              </p:txBody>
            </p:sp>
          </p:grpSp>
        </p:grpSp>
      </p:grpSp>
      <p:sp>
        <p:nvSpPr>
          <p:cNvPr id="35" name="TextBox 34">
            <a:extLst>
              <a:ext uri="{FF2B5EF4-FFF2-40B4-BE49-F238E27FC236}">
                <a16:creationId xmlns:a16="http://schemas.microsoft.com/office/drawing/2014/main" id="{409BD6A5-FFD6-449B-BF88-6B4AA4ACA55A}"/>
              </a:ext>
            </a:extLst>
          </p:cNvPr>
          <p:cNvSpPr txBox="1"/>
          <p:nvPr/>
        </p:nvSpPr>
        <p:spPr>
          <a:xfrm>
            <a:off x="3690176" y="5102036"/>
            <a:ext cx="478432" cy="584775"/>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32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4</a:t>
            </a:r>
          </a:p>
        </p:txBody>
      </p:sp>
      <p:sp>
        <p:nvSpPr>
          <p:cNvPr id="37" name="TextBox 36">
            <a:extLst>
              <a:ext uri="{FF2B5EF4-FFF2-40B4-BE49-F238E27FC236}">
                <a16:creationId xmlns:a16="http://schemas.microsoft.com/office/drawing/2014/main" id="{9412AAA1-6A13-444C-8822-97A002C944E8}"/>
              </a:ext>
            </a:extLst>
          </p:cNvPr>
          <p:cNvSpPr txBox="1"/>
          <p:nvPr/>
        </p:nvSpPr>
        <p:spPr>
          <a:xfrm>
            <a:off x="7683732" y="5102036"/>
            <a:ext cx="982998" cy="584775"/>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32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7</a:t>
            </a:r>
          </a:p>
        </p:txBody>
      </p:sp>
      <p:cxnSp>
        <p:nvCxnSpPr>
          <p:cNvPr id="40" name="Straight Arrow Connector 39">
            <a:extLst>
              <a:ext uri="{FF2B5EF4-FFF2-40B4-BE49-F238E27FC236}">
                <a16:creationId xmlns:a16="http://schemas.microsoft.com/office/drawing/2014/main" id="{A625D458-ADCD-4905-8D57-4FECBD99875A}"/>
              </a:ext>
            </a:extLst>
          </p:cNvPr>
          <p:cNvCxnSpPr>
            <a:cxnSpLocks/>
          </p:cNvCxnSpPr>
          <p:nvPr/>
        </p:nvCxnSpPr>
        <p:spPr>
          <a:xfrm>
            <a:off x="3929393" y="5686810"/>
            <a:ext cx="4342587" cy="0"/>
          </a:xfrm>
          <a:prstGeom prst="straightConnector1">
            <a:avLst/>
          </a:prstGeom>
          <a:ln w="22225">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spTree>
    <p:custDataLst>
      <p:tags r:id="rId1"/>
    </p:custDataLst>
    <p:extLst>
      <p:ext uri="{BB962C8B-B14F-4D97-AF65-F5344CB8AC3E}">
        <p14:creationId xmlns:p14="http://schemas.microsoft.com/office/powerpoint/2010/main" val="31455147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p:bldP spid="38" grpId="0"/>
      <p:bldP spid="35" grpId="0"/>
      <p:bldP spid="37"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TextBox 35">
            <a:extLst>
              <a:ext uri="{FF2B5EF4-FFF2-40B4-BE49-F238E27FC236}">
                <a16:creationId xmlns:a16="http://schemas.microsoft.com/office/drawing/2014/main" id="{B180B611-0394-478D-9C54-33E66C19C2B4}"/>
              </a:ext>
            </a:extLst>
          </p:cNvPr>
          <p:cNvSpPr txBox="1"/>
          <p:nvPr/>
        </p:nvSpPr>
        <p:spPr>
          <a:xfrm>
            <a:off x="5624961" y="5102036"/>
            <a:ext cx="982998" cy="584775"/>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32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+ 1</a:t>
            </a:r>
          </a:p>
        </p:txBody>
      </p:sp>
      <p:sp>
        <p:nvSpPr>
          <p:cNvPr id="38" name="TextBox 37">
            <a:extLst>
              <a:ext uri="{FF2B5EF4-FFF2-40B4-BE49-F238E27FC236}">
                <a16:creationId xmlns:a16="http://schemas.microsoft.com/office/drawing/2014/main" id="{C0168ADA-F362-4E12-94F2-0778A6F8BC92}"/>
              </a:ext>
            </a:extLst>
          </p:cNvPr>
          <p:cNvSpPr txBox="1"/>
          <p:nvPr/>
        </p:nvSpPr>
        <p:spPr>
          <a:xfrm>
            <a:off x="4719873" y="5807943"/>
            <a:ext cx="3134544" cy="584775"/>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32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2 + 1 = 3</a:t>
            </a:r>
          </a:p>
        </p:txBody>
      </p:sp>
      <p:sp>
        <p:nvSpPr>
          <p:cNvPr id="2" name="Title 1">
            <a:extLst>
              <a:ext uri="{FF2B5EF4-FFF2-40B4-BE49-F238E27FC236}">
                <a16:creationId xmlns:a16="http://schemas.microsoft.com/office/drawing/2014/main" id="{2A1A0685-0DED-48F2-BD67-0FB0CAF41D1B}"/>
              </a:ext>
            </a:extLst>
          </p:cNvPr>
          <p:cNvSpPr>
            <a:spLocks noGrp="1"/>
          </p:cNvSpPr>
          <p:nvPr>
            <p:ph type="title"/>
          </p:nvPr>
        </p:nvSpPr>
        <p:spPr/>
        <p:txBody>
          <a:bodyPr/>
          <a:lstStyle/>
          <a:p>
            <a:r>
              <a:rPr lang="en-GB" dirty="0"/>
              <a:t>1AS-2 Read, write and interpret additive equations</a:t>
            </a:r>
          </a:p>
        </p:txBody>
      </p:sp>
      <p:sp>
        <p:nvSpPr>
          <p:cNvPr id="35" name="TextBox 34">
            <a:extLst>
              <a:ext uri="{FF2B5EF4-FFF2-40B4-BE49-F238E27FC236}">
                <a16:creationId xmlns:a16="http://schemas.microsoft.com/office/drawing/2014/main" id="{409BD6A5-FFD6-449B-BF88-6B4AA4ACA55A}"/>
              </a:ext>
            </a:extLst>
          </p:cNvPr>
          <p:cNvSpPr txBox="1"/>
          <p:nvPr/>
        </p:nvSpPr>
        <p:spPr>
          <a:xfrm>
            <a:off x="3690176" y="5102036"/>
            <a:ext cx="478432" cy="584775"/>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US" sz="32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2</a:t>
            </a:r>
            <a:endParaRPr kumimoji="0" lang="en-GB" sz="32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endParaRPr>
          </a:p>
        </p:txBody>
      </p:sp>
      <p:sp>
        <p:nvSpPr>
          <p:cNvPr id="37" name="TextBox 36">
            <a:extLst>
              <a:ext uri="{FF2B5EF4-FFF2-40B4-BE49-F238E27FC236}">
                <a16:creationId xmlns:a16="http://schemas.microsoft.com/office/drawing/2014/main" id="{9412AAA1-6A13-444C-8822-97A002C944E8}"/>
              </a:ext>
            </a:extLst>
          </p:cNvPr>
          <p:cNvSpPr txBox="1"/>
          <p:nvPr/>
        </p:nvSpPr>
        <p:spPr>
          <a:xfrm>
            <a:off x="7683732" y="5102036"/>
            <a:ext cx="982998" cy="584775"/>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US" sz="32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3</a:t>
            </a:r>
            <a:endParaRPr kumimoji="0" lang="en-GB" sz="32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endParaRPr>
          </a:p>
        </p:txBody>
      </p:sp>
      <p:cxnSp>
        <p:nvCxnSpPr>
          <p:cNvPr id="40" name="Straight Arrow Connector 39">
            <a:extLst>
              <a:ext uri="{FF2B5EF4-FFF2-40B4-BE49-F238E27FC236}">
                <a16:creationId xmlns:a16="http://schemas.microsoft.com/office/drawing/2014/main" id="{A625D458-ADCD-4905-8D57-4FECBD99875A}"/>
              </a:ext>
            </a:extLst>
          </p:cNvPr>
          <p:cNvCxnSpPr>
            <a:cxnSpLocks/>
          </p:cNvCxnSpPr>
          <p:nvPr/>
        </p:nvCxnSpPr>
        <p:spPr>
          <a:xfrm>
            <a:off x="3929393" y="5686810"/>
            <a:ext cx="4342587" cy="0"/>
          </a:xfrm>
          <a:prstGeom prst="straightConnector1">
            <a:avLst/>
          </a:prstGeom>
          <a:ln w="22225">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pic>
        <p:nvPicPr>
          <p:cNvPr id="3" name="Picture 2">
            <a:extLst>
              <a:ext uri="{FF2B5EF4-FFF2-40B4-BE49-F238E27FC236}">
                <a16:creationId xmlns:a16="http://schemas.microsoft.com/office/drawing/2014/main" id="{EF311BA9-AC0F-4FA1-95B9-8BC40F6F4C86}"/>
              </a:ext>
            </a:extLst>
          </p:cNvPr>
          <p:cNvPicPr>
            <a:picLocks noChangeAspect="1" noChangeArrowheads="1"/>
          </p:cNvPicPr>
          <p:nvPr/>
        </p:nvPicPr>
        <p:blipFill rotWithShape="1">
          <a:blip r:embed="rId4" cstate="print"/>
          <a:srcRect b="13550"/>
          <a:stretch/>
        </p:blipFill>
        <p:spPr bwMode="auto">
          <a:xfrm>
            <a:off x="2142277" y="1731791"/>
            <a:ext cx="7907446" cy="2934475"/>
          </a:xfrm>
          <a:prstGeom prst="rect">
            <a:avLst/>
          </a:prstGeom>
          <a:noFill/>
        </p:spPr>
      </p:pic>
    </p:spTree>
    <p:custDataLst>
      <p:tags r:id="rId1"/>
    </p:custDataLst>
    <p:extLst>
      <p:ext uri="{BB962C8B-B14F-4D97-AF65-F5344CB8AC3E}">
        <p14:creationId xmlns:p14="http://schemas.microsoft.com/office/powerpoint/2010/main" val="3073232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p:bldP spid="38" grpId="0"/>
      <p:bldP spid="35" grpId="0"/>
      <p:bldP spid="37"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1A0685-0DED-48F2-BD67-0FB0CAF41D1B}"/>
              </a:ext>
            </a:extLst>
          </p:cNvPr>
          <p:cNvSpPr>
            <a:spLocks noGrp="1"/>
          </p:cNvSpPr>
          <p:nvPr>
            <p:ph type="title"/>
          </p:nvPr>
        </p:nvSpPr>
        <p:spPr/>
        <p:txBody>
          <a:bodyPr/>
          <a:lstStyle/>
          <a:p>
            <a:r>
              <a:rPr lang="en-GB" dirty="0"/>
              <a:t>1AS-2 Read, write and interpret additive equations</a:t>
            </a:r>
          </a:p>
        </p:txBody>
      </p:sp>
      <p:grpSp>
        <p:nvGrpSpPr>
          <p:cNvPr id="4" name="Group 3">
            <a:extLst>
              <a:ext uri="{FF2B5EF4-FFF2-40B4-BE49-F238E27FC236}">
                <a16:creationId xmlns:a16="http://schemas.microsoft.com/office/drawing/2014/main" id="{AF0A29D6-87CA-4ED8-A93E-87E6D2582229}"/>
              </a:ext>
            </a:extLst>
          </p:cNvPr>
          <p:cNvGrpSpPr/>
          <p:nvPr/>
        </p:nvGrpSpPr>
        <p:grpSpPr>
          <a:xfrm>
            <a:off x="2024337" y="1640543"/>
            <a:ext cx="2516171" cy="3061547"/>
            <a:chOff x="647701" y="1640542"/>
            <a:chExt cx="2516171" cy="3061547"/>
          </a:xfrm>
        </p:grpSpPr>
        <p:pic>
          <p:nvPicPr>
            <p:cNvPr id="24" name="Picture 2" descr="C:\Users\Liam\Documents\Design\NCETM\04 Images for B1 PPTs\Final PNG files\ncetm_mm_sp1_se06_aw010.png">
              <a:extLst>
                <a:ext uri="{FF2B5EF4-FFF2-40B4-BE49-F238E27FC236}">
                  <a16:creationId xmlns:a16="http://schemas.microsoft.com/office/drawing/2014/main" id="{E1D78752-EC96-4557-8ACE-6E83161A1327}"/>
                </a:ext>
              </a:extLst>
            </p:cNvPr>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647701" y="1640542"/>
              <a:ext cx="2516171" cy="3061547"/>
            </a:xfrm>
            <a:prstGeom prst="rect">
              <a:avLst/>
            </a:prstGeom>
            <a:noFill/>
          </p:spPr>
        </p:pic>
        <p:grpSp>
          <p:nvGrpSpPr>
            <p:cNvPr id="27" name="Group 26">
              <a:extLst>
                <a:ext uri="{FF2B5EF4-FFF2-40B4-BE49-F238E27FC236}">
                  <a16:creationId xmlns:a16="http://schemas.microsoft.com/office/drawing/2014/main" id="{896D4528-BA78-4E93-869E-113DDF636DCC}"/>
                </a:ext>
              </a:extLst>
            </p:cNvPr>
            <p:cNvGrpSpPr/>
            <p:nvPr/>
          </p:nvGrpSpPr>
          <p:grpSpPr>
            <a:xfrm>
              <a:off x="1331229" y="1640784"/>
              <a:ext cx="1149113" cy="621010"/>
              <a:chOff x="1508974" y="745668"/>
              <a:chExt cx="1149113" cy="621010"/>
            </a:xfrm>
          </p:grpSpPr>
          <p:sp>
            <p:nvSpPr>
              <p:cNvPr id="28" name="Rectangle 27">
                <a:extLst>
                  <a:ext uri="{FF2B5EF4-FFF2-40B4-BE49-F238E27FC236}">
                    <a16:creationId xmlns:a16="http://schemas.microsoft.com/office/drawing/2014/main" id="{283C1C2B-6582-49DB-B9F2-1C9F6C6F84CA}"/>
                  </a:ext>
                </a:extLst>
              </p:cNvPr>
              <p:cNvSpPr/>
              <p:nvPr/>
            </p:nvSpPr>
            <p:spPr>
              <a:xfrm>
                <a:off x="1508974" y="745668"/>
                <a:ext cx="1149113" cy="62101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endParaRPr kumimoji="0" lang="en-GB" sz="2800" b="0" i="0" u="none" strike="noStrike" kern="1200" cap="none" spc="0" normalizeH="0" baseline="0" noProof="0">
                  <a:ln>
                    <a:noFill/>
                  </a:ln>
                  <a:solidFill>
                    <a:srgbClr val="FFFFFF"/>
                  </a:solidFill>
                  <a:effectLst/>
                  <a:uLnTx/>
                  <a:uFillTx/>
                  <a:latin typeface="Arial"/>
                  <a:ea typeface="+mn-ea"/>
                  <a:cs typeface="+mn-cs"/>
                </a:endParaRPr>
              </a:p>
            </p:txBody>
          </p:sp>
          <p:sp>
            <p:nvSpPr>
              <p:cNvPr id="29" name="TextBox 28">
                <a:extLst>
                  <a:ext uri="{FF2B5EF4-FFF2-40B4-BE49-F238E27FC236}">
                    <a16:creationId xmlns:a16="http://schemas.microsoft.com/office/drawing/2014/main" id="{4B3F782C-7D1B-4081-8E7D-61FA5FAB8B7E}"/>
                  </a:ext>
                </a:extLst>
              </p:cNvPr>
              <p:cNvSpPr txBox="1"/>
              <p:nvPr/>
            </p:nvSpPr>
            <p:spPr>
              <a:xfrm>
                <a:off x="1667392" y="822959"/>
                <a:ext cx="832280" cy="492443"/>
              </a:xfrm>
              <a:prstGeom prst="rect">
                <a:avLst/>
              </a:prstGeom>
              <a:noFill/>
            </p:spPr>
            <p:txBody>
              <a:bodyPr wrap="non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r>
                  <a:rPr kumimoji="0" lang="en-GB" sz="26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First</a:t>
                </a:r>
              </a:p>
            </p:txBody>
          </p:sp>
        </p:grpSp>
      </p:grpSp>
      <p:grpSp>
        <p:nvGrpSpPr>
          <p:cNvPr id="5" name="Group 4">
            <a:extLst>
              <a:ext uri="{FF2B5EF4-FFF2-40B4-BE49-F238E27FC236}">
                <a16:creationId xmlns:a16="http://schemas.microsoft.com/office/drawing/2014/main" id="{1D091F63-4A3F-4D17-89A4-E85443EADE82}"/>
              </a:ext>
            </a:extLst>
          </p:cNvPr>
          <p:cNvGrpSpPr/>
          <p:nvPr/>
        </p:nvGrpSpPr>
        <p:grpSpPr>
          <a:xfrm>
            <a:off x="1883369" y="1640543"/>
            <a:ext cx="2731843" cy="3061547"/>
            <a:chOff x="3235475" y="1640542"/>
            <a:chExt cx="2731843" cy="3061547"/>
          </a:xfrm>
        </p:grpSpPr>
        <p:pic>
          <p:nvPicPr>
            <p:cNvPr id="25" name="Picture 2" descr="C:\Users\Liam\Documents\Design\NCETM\04 Images for B1 PPTs\Final PNG files\ncetm_mm_sp1_se06_aw010.png">
              <a:extLst>
                <a:ext uri="{FF2B5EF4-FFF2-40B4-BE49-F238E27FC236}">
                  <a16:creationId xmlns:a16="http://schemas.microsoft.com/office/drawing/2014/main" id="{BA48BA64-5374-4ABF-BF9C-469FA2FB4575}"/>
                </a:ext>
              </a:extLst>
            </p:cNvPr>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3235475" y="1640542"/>
              <a:ext cx="2731843" cy="3061547"/>
            </a:xfrm>
            <a:prstGeom prst="rect">
              <a:avLst/>
            </a:prstGeom>
            <a:noFill/>
          </p:spPr>
        </p:pic>
        <p:grpSp>
          <p:nvGrpSpPr>
            <p:cNvPr id="30" name="Group 29">
              <a:extLst>
                <a:ext uri="{FF2B5EF4-FFF2-40B4-BE49-F238E27FC236}">
                  <a16:creationId xmlns:a16="http://schemas.microsoft.com/office/drawing/2014/main" id="{884C2AA8-D73A-49EB-A3FB-081D1FA8DDF2}"/>
                </a:ext>
              </a:extLst>
            </p:cNvPr>
            <p:cNvGrpSpPr/>
            <p:nvPr/>
          </p:nvGrpSpPr>
          <p:grpSpPr>
            <a:xfrm>
              <a:off x="3997443" y="1646826"/>
              <a:ext cx="1149113" cy="621010"/>
              <a:chOff x="1508974" y="745668"/>
              <a:chExt cx="1149113" cy="621010"/>
            </a:xfrm>
          </p:grpSpPr>
          <p:sp>
            <p:nvSpPr>
              <p:cNvPr id="31" name="Rectangle 30">
                <a:extLst>
                  <a:ext uri="{FF2B5EF4-FFF2-40B4-BE49-F238E27FC236}">
                    <a16:creationId xmlns:a16="http://schemas.microsoft.com/office/drawing/2014/main" id="{49A799DE-9E9E-46CB-A77D-4DF9E94CE4E5}"/>
                  </a:ext>
                </a:extLst>
              </p:cNvPr>
              <p:cNvSpPr/>
              <p:nvPr/>
            </p:nvSpPr>
            <p:spPr>
              <a:xfrm>
                <a:off x="1508974" y="745668"/>
                <a:ext cx="1149113" cy="62101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endParaRPr kumimoji="0" lang="en-GB" sz="2800" b="0" i="0" u="none" strike="noStrike" kern="1200" cap="none" spc="0" normalizeH="0" baseline="0" noProof="0">
                  <a:ln>
                    <a:noFill/>
                  </a:ln>
                  <a:solidFill>
                    <a:srgbClr val="FFFFFF"/>
                  </a:solidFill>
                  <a:effectLst/>
                  <a:uLnTx/>
                  <a:uFillTx/>
                  <a:latin typeface="Arial"/>
                  <a:ea typeface="+mn-ea"/>
                  <a:cs typeface="+mn-cs"/>
                </a:endParaRPr>
              </a:p>
            </p:txBody>
          </p:sp>
          <p:sp>
            <p:nvSpPr>
              <p:cNvPr id="32" name="TextBox 31">
                <a:extLst>
                  <a:ext uri="{FF2B5EF4-FFF2-40B4-BE49-F238E27FC236}">
                    <a16:creationId xmlns:a16="http://schemas.microsoft.com/office/drawing/2014/main" id="{AFCC3D79-C43F-4743-9686-879DC764C59F}"/>
                  </a:ext>
                </a:extLst>
              </p:cNvPr>
              <p:cNvSpPr txBox="1"/>
              <p:nvPr/>
            </p:nvSpPr>
            <p:spPr>
              <a:xfrm>
                <a:off x="1610486" y="822959"/>
                <a:ext cx="946093" cy="492443"/>
              </a:xfrm>
              <a:prstGeom prst="rect">
                <a:avLst/>
              </a:prstGeom>
              <a:noFill/>
            </p:spPr>
            <p:txBody>
              <a:bodyPr wrap="non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r>
                  <a:rPr kumimoji="0" lang="en-GB" sz="26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Then</a:t>
                </a:r>
              </a:p>
            </p:txBody>
          </p:sp>
        </p:grpSp>
      </p:grpSp>
      <p:grpSp>
        <p:nvGrpSpPr>
          <p:cNvPr id="6" name="Group 5">
            <a:extLst>
              <a:ext uri="{FF2B5EF4-FFF2-40B4-BE49-F238E27FC236}">
                <a16:creationId xmlns:a16="http://schemas.microsoft.com/office/drawing/2014/main" id="{782A7BB6-E9BF-4773-9F2E-F78F4563697B}"/>
              </a:ext>
            </a:extLst>
          </p:cNvPr>
          <p:cNvGrpSpPr/>
          <p:nvPr/>
        </p:nvGrpSpPr>
        <p:grpSpPr>
          <a:xfrm>
            <a:off x="1916499" y="1640542"/>
            <a:ext cx="2731843" cy="3061547"/>
            <a:chOff x="5967014" y="1640542"/>
            <a:chExt cx="2731843" cy="3061547"/>
          </a:xfrm>
        </p:grpSpPr>
        <p:pic>
          <p:nvPicPr>
            <p:cNvPr id="26" name="Picture 2" descr="C:\Users\Liam\Documents\Design\NCETM\04 Images for B1 PPTs\Final PNG files\ncetm_mm_sp1_se06_aw010.png">
              <a:extLst>
                <a:ext uri="{FF2B5EF4-FFF2-40B4-BE49-F238E27FC236}">
                  <a16:creationId xmlns:a16="http://schemas.microsoft.com/office/drawing/2014/main" id="{170FD1FC-AAD3-450A-989E-41BC88384EAC}"/>
                </a:ext>
              </a:extLst>
            </p:cNvPr>
            <p:cNvPicPr>
              <a:picLocks noChangeAspect="1" noChangeArrowheads="1"/>
            </p:cNvPicPr>
            <p:nvPr/>
          </p:nvPicPr>
          <p:blipFill>
            <a:blip r:embed="rId6" cstate="email">
              <a:extLst>
                <a:ext uri="{28A0092B-C50C-407E-A947-70E740481C1C}">
                  <a14:useLocalDpi xmlns:a14="http://schemas.microsoft.com/office/drawing/2010/main"/>
                </a:ext>
              </a:extLst>
            </a:blip>
            <a:srcRect r="-6105"/>
            <a:stretch>
              <a:fillRect/>
            </a:stretch>
          </p:blipFill>
          <p:spPr bwMode="auto">
            <a:xfrm>
              <a:off x="5967014" y="1640542"/>
              <a:ext cx="2731843" cy="3061547"/>
            </a:xfrm>
            <a:prstGeom prst="rect">
              <a:avLst/>
            </a:prstGeom>
            <a:noFill/>
          </p:spPr>
        </p:pic>
        <p:grpSp>
          <p:nvGrpSpPr>
            <p:cNvPr id="33" name="Group 32">
              <a:extLst>
                <a:ext uri="{FF2B5EF4-FFF2-40B4-BE49-F238E27FC236}">
                  <a16:creationId xmlns:a16="http://schemas.microsoft.com/office/drawing/2014/main" id="{B40F1053-4123-408A-BB2F-8AD153B34998}"/>
                </a:ext>
              </a:extLst>
            </p:cNvPr>
            <p:cNvGrpSpPr/>
            <p:nvPr/>
          </p:nvGrpSpPr>
          <p:grpSpPr>
            <a:xfrm>
              <a:off x="6857163" y="1642393"/>
              <a:ext cx="1149113" cy="621010"/>
              <a:chOff x="1508974" y="745668"/>
              <a:chExt cx="1149113" cy="621010"/>
            </a:xfrm>
          </p:grpSpPr>
          <p:sp>
            <p:nvSpPr>
              <p:cNvPr id="34" name="Rectangle 33">
                <a:extLst>
                  <a:ext uri="{FF2B5EF4-FFF2-40B4-BE49-F238E27FC236}">
                    <a16:creationId xmlns:a16="http://schemas.microsoft.com/office/drawing/2014/main" id="{DA69E2B6-BDE4-4C2B-9D0E-9363C4BB73EE}"/>
                  </a:ext>
                </a:extLst>
              </p:cNvPr>
              <p:cNvSpPr/>
              <p:nvPr/>
            </p:nvSpPr>
            <p:spPr>
              <a:xfrm>
                <a:off x="1508974" y="745668"/>
                <a:ext cx="1149113" cy="62101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endParaRPr kumimoji="0" lang="en-GB" sz="2800" b="0" i="0" u="none" strike="noStrike" kern="1200" cap="none" spc="0" normalizeH="0" baseline="0" noProof="0">
                  <a:ln>
                    <a:noFill/>
                  </a:ln>
                  <a:solidFill>
                    <a:srgbClr val="FFFFFF"/>
                  </a:solidFill>
                  <a:effectLst/>
                  <a:uLnTx/>
                  <a:uFillTx/>
                  <a:latin typeface="Arial"/>
                  <a:ea typeface="+mn-ea"/>
                  <a:cs typeface="+mn-cs"/>
                </a:endParaRPr>
              </a:p>
            </p:txBody>
          </p:sp>
          <p:sp>
            <p:nvSpPr>
              <p:cNvPr id="35" name="TextBox 34">
                <a:extLst>
                  <a:ext uri="{FF2B5EF4-FFF2-40B4-BE49-F238E27FC236}">
                    <a16:creationId xmlns:a16="http://schemas.microsoft.com/office/drawing/2014/main" id="{DA4F34F5-AE98-49AA-8970-6CFED3906032}"/>
                  </a:ext>
                </a:extLst>
              </p:cNvPr>
              <p:cNvSpPr txBox="1"/>
              <p:nvPr/>
            </p:nvSpPr>
            <p:spPr>
              <a:xfrm>
                <a:off x="1657774" y="822959"/>
                <a:ext cx="851515" cy="492443"/>
              </a:xfrm>
              <a:prstGeom prst="rect">
                <a:avLst/>
              </a:prstGeom>
              <a:noFill/>
            </p:spPr>
            <p:txBody>
              <a:bodyPr wrap="non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6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Now</a:t>
                </a:r>
              </a:p>
            </p:txBody>
          </p:sp>
        </p:grpSp>
      </p:grpSp>
      <p:sp>
        <p:nvSpPr>
          <p:cNvPr id="8" name="Content Placeholder 2">
            <a:extLst>
              <a:ext uri="{FF2B5EF4-FFF2-40B4-BE49-F238E27FC236}">
                <a16:creationId xmlns:a16="http://schemas.microsoft.com/office/drawing/2014/main" id="{0E45029F-6C8C-4D9A-87F2-1FDCC5A2CD2F}"/>
              </a:ext>
            </a:extLst>
          </p:cNvPr>
          <p:cNvSpPr txBox="1">
            <a:spLocks/>
          </p:cNvSpPr>
          <p:nvPr/>
        </p:nvSpPr>
        <p:spPr>
          <a:xfrm>
            <a:off x="6096000" y="1120109"/>
            <a:ext cx="5472113" cy="3888433"/>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Look at the children in the car at </a:t>
            </a:r>
            <a:r>
              <a:rPr kumimoji="0" lang="en-GB" sz="2000" i="1" u="none" strike="noStrike" kern="1200" cap="none" spc="0" normalizeH="0" baseline="0" noProof="0" dirty="0">
                <a:ln>
                  <a:noFill/>
                </a:ln>
                <a:solidFill>
                  <a:srgbClr val="585858"/>
                </a:solidFill>
                <a:effectLst/>
                <a:uLnTx/>
                <a:uFillTx/>
                <a:latin typeface="Arial"/>
                <a:ea typeface="+mn-ea"/>
                <a:cs typeface="+mn-cs"/>
              </a:rPr>
              <a:t>first</a:t>
            </a:r>
            <a:r>
              <a:rPr kumimoji="0" lang="en-GB" sz="2000" i="0" u="none" strike="noStrike" kern="1200" cap="none" spc="0" normalizeH="0" baseline="0" noProof="0" dirty="0">
                <a:ln>
                  <a:noFill/>
                </a:ln>
                <a:solidFill>
                  <a:srgbClr val="585858"/>
                </a:solidFill>
                <a:effectLst/>
                <a:uLnTx/>
                <a:uFillTx/>
                <a:latin typeface="Arial"/>
                <a:ea typeface="+mn-ea"/>
                <a:cs typeface="+mn-cs"/>
              </a:rPr>
              <a:t>. </a:t>
            </a: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r>
              <a:rPr kumimoji="0" lang="en-GB" sz="2000" i="0" u="none" strike="noStrike" kern="1200" cap="none" spc="0" normalizeH="0" baseline="0" noProof="0" dirty="0">
                <a:ln>
                  <a:noFill/>
                </a:ln>
                <a:solidFill>
                  <a:srgbClr val="585858"/>
                </a:solidFill>
                <a:effectLst/>
                <a:uLnTx/>
                <a:uFillTx/>
                <a:latin typeface="Arial"/>
                <a:ea typeface="+mn-ea"/>
                <a:cs typeface="+mn-cs"/>
              </a:rPr>
              <a:t>What happens </a:t>
            </a:r>
            <a:r>
              <a:rPr kumimoji="0" lang="en-GB" sz="2000" i="1" u="none" strike="noStrike" kern="1200" cap="none" spc="0" normalizeH="0" baseline="0" noProof="0" dirty="0">
                <a:ln>
                  <a:noFill/>
                </a:ln>
                <a:solidFill>
                  <a:srgbClr val="585858"/>
                </a:solidFill>
                <a:effectLst/>
                <a:uLnTx/>
                <a:uFillTx/>
                <a:latin typeface="Arial"/>
                <a:ea typeface="+mn-ea"/>
                <a:cs typeface="+mn-cs"/>
              </a:rPr>
              <a:t>then</a:t>
            </a:r>
            <a:r>
              <a:rPr kumimoji="0" lang="en-GB" sz="2000" i="0" u="none" strike="noStrike" kern="1200" cap="none" spc="0" normalizeH="0" baseline="0" noProof="0" dirty="0">
                <a:ln>
                  <a:noFill/>
                </a:ln>
                <a:solidFill>
                  <a:srgbClr val="585858"/>
                </a:solidFill>
                <a:effectLst/>
                <a:uLnTx/>
                <a:uFillTx/>
                <a:latin typeface="Arial"/>
                <a:ea typeface="+mn-ea"/>
                <a:cs typeface="+mn-cs"/>
              </a:rPr>
              <a:t>? How many are in the car </a:t>
            </a:r>
            <a:r>
              <a:rPr kumimoji="0" lang="en-GB" sz="2000" i="1" u="none" strike="noStrike" kern="1200" cap="none" spc="0" normalizeH="0" baseline="0" noProof="0" dirty="0">
                <a:ln>
                  <a:noFill/>
                </a:ln>
                <a:solidFill>
                  <a:srgbClr val="585858"/>
                </a:solidFill>
                <a:effectLst/>
                <a:uLnTx/>
                <a:uFillTx/>
                <a:latin typeface="Arial"/>
                <a:ea typeface="+mn-ea"/>
                <a:cs typeface="+mn-cs"/>
              </a:rPr>
              <a:t>now</a:t>
            </a:r>
            <a:r>
              <a:rPr kumimoji="0" lang="en-GB" sz="2000" i="0" u="none" strike="noStrike" kern="1200" cap="none" spc="0" normalizeH="0" baseline="0" noProof="0" dirty="0">
                <a:ln>
                  <a:noFill/>
                </a:ln>
                <a:solidFill>
                  <a:srgbClr val="585858"/>
                </a:solidFill>
                <a:effectLst/>
                <a:uLnTx/>
                <a:uFillTx/>
                <a:latin typeface="Arial"/>
                <a:ea typeface="+mn-ea"/>
                <a:cs typeface="+mn-cs"/>
              </a:rPr>
              <a:t>?</a:t>
            </a: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r>
              <a:rPr kumimoji="0" lang="en-GB" sz="2000" i="0" u="none" strike="noStrike" kern="1200" cap="none" spc="0" normalizeH="0" baseline="0" noProof="0" dirty="0">
                <a:ln>
                  <a:noFill/>
                </a:ln>
                <a:solidFill>
                  <a:srgbClr val="585858"/>
                </a:solidFill>
                <a:effectLst/>
                <a:uLnTx/>
                <a:uFillTx/>
                <a:latin typeface="Arial"/>
                <a:ea typeface="+mn-ea"/>
                <a:cs typeface="+mn-cs"/>
              </a:rPr>
              <a:t>Is this an addition or subtraction story? </a:t>
            </a: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r>
              <a:rPr kumimoji="0" lang="en-GB" sz="2000" i="0" u="none" strike="noStrike" kern="1200" cap="none" spc="0" normalizeH="0" baseline="0" noProof="0" dirty="0">
                <a:ln>
                  <a:noFill/>
                </a:ln>
                <a:solidFill>
                  <a:srgbClr val="585858"/>
                </a:solidFill>
                <a:effectLst/>
                <a:uLnTx/>
                <a:uFillTx/>
                <a:latin typeface="Arial"/>
                <a:ea typeface="+mn-ea"/>
                <a:cs typeface="+mn-cs"/>
              </a:rPr>
              <a:t>Try acting out the story!</a:t>
            </a: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r>
              <a:rPr kumimoji="0" lang="en-GB" sz="2000" i="0" u="none" strike="noStrike" kern="1200" cap="none" spc="0" normalizeH="0" baseline="0" noProof="0" dirty="0">
                <a:ln>
                  <a:noFill/>
                </a:ln>
                <a:solidFill>
                  <a:srgbClr val="585858"/>
                </a:solidFill>
                <a:effectLst/>
                <a:uLnTx/>
                <a:uFillTx/>
                <a:latin typeface="Arial"/>
                <a:ea typeface="+mn-ea"/>
                <a:cs typeface="+mn-cs"/>
              </a:rPr>
              <a:t>Can you write a subtraction equation to match this </a:t>
            </a:r>
            <a:r>
              <a:rPr kumimoji="0" lang="en-GB" sz="2000" i="1" u="none" strike="noStrike" kern="1200" cap="none" spc="0" normalizeH="0" baseline="0" noProof="0" dirty="0">
                <a:ln>
                  <a:noFill/>
                </a:ln>
                <a:solidFill>
                  <a:srgbClr val="585858"/>
                </a:solidFill>
                <a:effectLst/>
                <a:uLnTx/>
                <a:uFillTx/>
                <a:latin typeface="Arial"/>
                <a:ea typeface="+mn-ea"/>
                <a:cs typeface="+mn-cs"/>
              </a:rPr>
              <a:t>first, then, now </a:t>
            </a:r>
            <a:r>
              <a:rPr kumimoji="0" lang="en-GB" sz="2000" i="0" u="none" strike="noStrike" kern="1200" cap="none" spc="0" normalizeH="0" baseline="0" noProof="0" dirty="0">
                <a:ln>
                  <a:noFill/>
                </a:ln>
                <a:solidFill>
                  <a:srgbClr val="585858"/>
                </a:solidFill>
                <a:effectLst/>
                <a:uLnTx/>
                <a:uFillTx/>
                <a:latin typeface="Arial"/>
                <a:ea typeface="+mn-ea"/>
                <a:cs typeface="+mn-cs"/>
              </a:rPr>
              <a:t>story?</a:t>
            </a: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Say what each number and sign means.</a:t>
            </a: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p:txBody>
      </p:sp>
      <p:sp>
        <p:nvSpPr>
          <p:cNvPr id="7" name="TextBox 19">
            <a:extLst>
              <a:ext uri="{FF2B5EF4-FFF2-40B4-BE49-F238E27FC236}">
                <a16:creationId xmlns:a16="http://schemas.microsoft.com/office/drawing/2014/main" id="{9E28FBA4-9843-457F-9FCF-020F70C2CF42}"/>
              </a:ext>
            </a:extLst>
          </p:cNvPr>
          <p:cNvSpPr txBox="1"/>
          <p:nvPr/>
        </p:nvSpPr>
        <p:spPr>
          <a:xfrm>
            <a:off x="6095999" y="4885495"/>
            <a:ext cx="5472113" cy="769441"/>
          </a:xfrm>
          <a:prstGeom prst="rect">
            <a:avLst/>
          </a:prstGeom>
          <a:solidFill>
            <a:schemeClr val="accent2"/>
          </a:solidFill>
          <a:ln w="12700">
            <a:noFill/>
          </a:ln>
        </p:spPr>
        <p:txBody>
          <a:bodyPr wrap="square" rtlCol="0">
            <a:spAutoFit/>
          </a:bodyPr>
          <a:lstStyle>
            <a:defPPr>
              <a:defRPr lang="en-GB"/>
            </a:defPPr>
            <a:lvl1pPr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1pPr>
            <a:lvl2pPr marL="4572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2pPr>
            <a:lvl3pPr marL="9144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3pPr>
            <a:lvl4pPr marL="13716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4pPr>
            <a:lvl5pPr marL="18288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5pPr>
            <a:lvl6pPr marL="2286000" algn="l" defTabSz="914400" rtl="0" eaLnBrk="1" latinLnBrk="0" hangingPunct="1">
              <a:defRPr sz="2800" kern="1200">
                <a:solidFill>
                  <a:schemeClr val="tx1"/>
                </a:solidFill>
                <a:latin typeface="Arial" panose="020B0604020202020204" pitchFamily="34" charset="0"/>
                <a:ea typeface="+mn-ea"/>
                <a:cs typeface="+mn-cs"/>
              </a:defRPr>
            </a:lvl6pPr>
            <a:lvl7pPr marL="2743200" algn="l" defTabSz="914400" rtl="0" eaLnBrk="1" latinLnBrk="0" hangingPunct="1">
              <a:defRPr sz="2800" kern="1200">
                <a:solidFill>
                  <a:schemeClr val="tx1"/>
                </a:solidFill>
                <a:latin typeface="Arial" panose="020B0604020202020204" pitchFamily="34" charset="0"/>
                <a:ea typeface="+mn-ea"/>
                <a:cs typeface="+mn-cs"/>
              </a:defRPr>
            </a:lvl7pPr>
            <a:lvl8pPr marL="3200400" algn="l" defTabSz="914400" rtl="0" eaLnBrk="1" latinLnBrk="0" hangingPunct="1">
              <a:defRPr sz="2800" kern="1200">
                <a:solidFill>
                  <a:schemeClr val="tx1"/>
                </a:solidFill>
                <a:latin typeface="Arial" panose="020B0604020202020204" pitchFamily="34" charset="0"/>
                <a:ea typeface="+mn-ea"/>
                <a:cs typeface="+mn-cs"/>
              </a:defRPr>
            </a:lvl8pPr>
            <a:lvl9pPr marL="3657600" algn="l" defTabSz="914400" rtl="0" eaLnBrk="1" latinLnBrk="0" hangingPunct="1">
              <a:defRPr sz="2800" kern="1200">
                <a:solidFill>
                  <a:schemeClr val="tx1"/>
                </a:solidFill>
                <a:latin typeface="Arial" panose="020B0604020202020204" pitchFamily="34" charset="0"/>
                <a:ea typeface="+mn-ea"/>
                <a:cs typeface="+mn-cs"/>
              </a:defRPr>
            </a:lvl9p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1" u="none" strike="noStrike" kern="1200" cap="none" spc="0" normalizeH="0" baseline="0" noProof="0" dirty="0">
                <a:ln>
                  <a:noFill/>
                </a:ln>
                <a:solidFill>
                  <a:schemeClr val="bg2"/>
                </a:solidFill>
                <a:effectLst/>
                <a:uLnTx/>
                <a:uFillTx/>
                <a:latin typeface="Arial" panose="020B0604020202020204" pitchFamily="34" charset="0"/>
                <a:ea typeface="+mn-ea"/>
                <a:cs typeface="+mn-cs"/>
              </a:rPr>
              <a:t>Subtraction can tell us about taking away</a:t>
            </a:r>
          </a:p>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1" u="none" strike="noStrike" kern="1200" cap="none" spc="0" normalizeH="0" baseline="0" noProof="0" dirty="0">
                <a:ln>
                  <a:noFill/>
                </a:ln>
                <a:solidFill>
                  <a:schemeClr val="bg2"/>
                </a:solidFill>
                <a:effectLst/>
                <a:uLnTx/>
                <a:uFillTx/>
                <a:latin typeface="Arial" panose="020B0604020202020204" pitchFamily="34" charset="0"/>
                <a:ea typeface="+mn-ea"/>
                <a:cs typeface="+mn-cs"/>
              </a:rPr>
              <a:t>We can write this as 4 minus 1 is equal to 3.</a:t>
            </a:r>
          </a:p>
        </p:txBody>
      </p:sp>
    </p:spTree>
    <p:custDataLst>
      <p:tags r:id="rId1"/>
    </p:custDataLst>
    <p:extLst>
      <p:ext uri="{BB962C8B-B14F-4D97-AF65-F5344CB8AC3E}">
        <p14:creationId xmlns:p14="http://schemas.microsoft.com/office/powerpoint/2010/main" val="28853871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nodeType="clickEffect">
                                  <p:stCondLst>
                                    <p:cond delay="0"/>
                                  </p:stCondLst>
                                  <p:childTnLst>
                                    <p:set>
                                      <p:cBhvr>
                                        <p:cTn id="6" dur="1" fill="hold">
                                          <p:stCondLst>
                                            <p:cond delay="0"/>
                                          </p:stCondLst>
                                        </p:cTn>
                                        <p:tgtEl>
                                          <p:spTgt spid="4"/>
                                        </p:tgtEl>
                                        <p:attrNameLst>
                                          <p:attrName>style.visibility</p:attrName>
                                        </p:attrNameLst>
                                      </p:cBhvr>
                                      <p:to>
                                        <p:strVal val="hidden"/>
                                      </p:to>
                                    </p:set>
                                  </p:childTnLst>
                                </p:cTn>
                              </p:par>
                              <p:par>
                                <p:cTn id="7" presetID="1" presetClass="entr" presetSubtype="0" fill="hold"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xit" presetSubtype="0" fill="hold" nodeType="clickEffect">
                                  <p:stCondLst>
                                    <p:cond delay="0"/>
                                  </p:stCondLst>
                                  <p:childTnLst>
                                    <p:set>
                                      <p:cBhvr>
                                        <p:cTn id="12" dur="1" fill="hold">
                                          <p:stCondLst>
                                            <p:cond delay="0"/>
                                          </p:stCondLst>
                                        </p:cTn>
                                        <p:tgtEl>
                                          <p:spTgt spid="5"/>
                                        </p:tgtEl>
                                        <p:attrNameLst>
                                          <p:attrName>style.visibility</p:attrName>
                                        </p:attrNameLst>
                                      </p:cBhvr>
                                      <p:to>
                                        <p:strVal val="hidden"/>
                                      </p:to>
                                    </p:set>
                                  </p:childTnLst>
                                </p:cTn>
                              </p:par>
                              <p:par>
                                <p:cTn id="13" presetID="1" presetClass="entr" presetSubtype="0" fill="hold" nodeType="with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1A0685-0DED-48F2-BD67-0FB0CAF41D1B}"/>
              </a:ext>
            </a:extLst>
          </p:cNvPr>
          <p:cNvSpPr>
            <a:spLocks noGrp="1"/>
          </p:cNvSpPr>
          <p:nvPr>
            <p:ph type="title"/>
          </p:nvPr>
        </p:nvSpPr>
        <p:spPr/>
        <p:txBody>
          <a:bodyPr/>
          <a:lstStyle/>
          <a:p>
            <a:r>
              <a:rPr lang="en-GB" dirty="0"/>
              <a:t>1AS-2 Read, write and interpret additive equations</a:t>
            </a:r>
          </a:p>
        </p:txBody>
      </p:sp>
      <p:grpSp>
        <p:nvGrpSpPr>
          <p:cNvPr id="28" name="Group 27">
            <a:extLst>
              <a:ext uri="{FF2B5EF4-FFF2-40B4-BE49-F238E27FC236}">
                <a16:creationId xmlns:a16="http://schemas.microsoft.com/office/drawing/2014/main" id="{8C077BCC-F238-4179-A86D-02B544686116}"/>
              </a:ext>
            </a:extLst>
          </p:cNvPr>
          <p:cNvGrpSpPr/>
          <p:nvPr/>
        </p:nvGrpSpPr>
        <p:grpSpPr>
          <a:xfrm>
            <a:off x="2171701" y="1640543"/>
            <a:ext cx="8051156" cy="3061547"/>
            <a:chOff x="1561500" y="1862826"/>
            <a:chExt cx="6048228" cy="2299910"/>
          </a:xfrm>
        </p:grpSpPr>
        <p:pic>
          <p:nvPicPr>
            <p:cNvPr id="9" name="Picture 2" descr="C:\Users\Liam\Documents\Design\NCETM\04 Images for B1 PPTs\Final PNG files\ncetm_mm_sp1_se06_aw010.png">
              <a:extLst>
                <a:ext uri="{FF2B5EF4-FFF2-40B4-BE49-F238E27FC236}">
                  <a16:creationId xmlns:a16="http://schemas.microsoft.com/office/drawing/2014/main" id="{48117C3E-E5AA-4507-A302-30FF0F51D865}"/>
                </a:ext>
              </a:extLst>
            </p:cNvPr>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1561500" y="1862826"/>
              <a:ext cx="1890210" cy="2299910"/>
            </a:xfrm>
            <a:prstGeom prst="rect">
              <a:avLst/>
            </a:prstGeom>
            <a:noFill/>
          </p:spPr>
        </p:pic>
        <p:pic>
          <p:nvPicPr>
            <p:cNvPr id="10" name="Picture 2" descr="C:\Users\Liam\Documents\Design\NCETM\04 Images for B1 PPTs\Final PNG files\ncetm_mm_sp1_se06_aw010.png">
              <a:extLst>
                <a:ext uri="{FF2B5EF4-FFF2-40B4-BE49-F238E27FC236}">
                  <a16:creationId xmlns:a16="http://schemas.microsoft.com/office/drawing/2014/main" id="{1C4ED530-2DDB-4AA6-9995-C79407530818}"/>
                </a:ext>
              </a:extLst>
            </p:cNvPr>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3505500" y="1862826"/>
              <a:ext cx="2052228" cy="2299910"/>
            </a:xfrm>
            <a:prstGeom prst="rect">
              <a:avLst/>
            </a:prstGeom>
            <a:noFill/>
          </p:spPr>
        </p:pic>
        <p:pic>
          <p:nvPicPr>
            <p:cNvPr id="11" name="Picture 2" descr="C:\Users\Liam\Documents\Design\NCETM\04 Images for B1 PPTs\Final PNG files\ncetm_mm_sp1_se06_aw010.png">
              <a:extLst>
                <a:ext uri="{FF2B5EF4-FFF2-40B4-BE49-F238E27FC236}">
                  <a16:creationId xmlns:a16="http://schemas.microsoft.com/office/drawing/2014/main" id="{F787A3B5-CD3C-4647-84B9-FD37F0A60C4F}"/>
                </a:ext>
              </a:extLst>
            </p:cNvPr>
            <p:cNvPicPr>
              <a:picLocks noChangeAspect="1" noChangeArrowheads="1"/>
            </p:cNvPicPr>
            <p:nvPr/>
          </p:nvPicPr>
          <p:blipFill>
            <a:blip r:embed="rId6" cstate="email">
              <a:extLst>
                <a:ext uri="{28A0092B-C50C-407E-A947-70E740481C1C}">
                  <a14:useLocalDpi xmlns:a14="http://schemas.microsoft.com/office/drawing/2010/main"/>
                </a:ext>
              </a:extLst>
            </a:blip>
            <a:srcRect r="-6105"/>
            <a:stretch>
              <a:fillRect/>
            </a:stretch>
          </p:blipFill>
          <p:spPr bwMode="auto">
            <a:xfrm>
              <a:off x="5557500" y="1862826"/>
              <a:ext cx="2052228" cy="2299910"/>
            </a:xfrm>
            <a:prstGeom prst="rect">
              <a:avLst/>
            </a:prstGeom>
            <a:noFill/>
          </p:spPr>
        </p:pic>
      </p:grpSp>
      <p:grpSp>
        <p:nvGrpSpPr>
          <p:cNvPr id="16" name="Group 15">
            <a:extLst>
              <a:ext uri="{FF2B5EF4-FFF2-40B4-BE49-F238E27FC236}">
                <a16:creationId xmlns:a16="http://schemas.microsoft.com/office/drawing/2014/main" id="{123E76DD-895A-498F-A5AC-6ECA2D3BFAD9}"/>
              </a:ext>
            </a:extLst>
          </p:cNvPr>
          <p:cNvGrpSpPr/>
          <p:nvPr/>
        </p:nvGrpSpPr>
        <p:grpSpPr>
          <a:xfrm>
            <a:off x="2855230" y="1640784"/>
            <a:ext cx="1149113" cy="621010"/>
            <a:chOff x="1508974" y="745668"/>
            <a:chExt cx="1149113" cy="621010"/>
          </a:xfrm>
        </p:grpSpPr>
        <p:sp>
          <p:nvSpPr>
            <p:cNvPr id="12" name="Rectangle 11">
              <a:extLst>
                <a:ext uri="{FF2B5EF4-FFF2-40B4-BE49-F238E27FC236}">
                  <a16:creationId xmlns:a16="http://schemas.microsoft.com/office/drawing/2014/main" id="{A1B13CD6-178C-43A0-A67E-9EC4BA965C5A}"/>
                </a:ext>
              </a:extLst>
            </p:cNvPr>
            <p:cNvSpPr/>
            <p:nvPr/>
          </p:nvSpPr>
          <p:spPr>
            <a:xfrm>
              <a:off x="1508974" y="745668"/>
              <a:ext cx="1149113" cy="62101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a:ln>
                  <a:noFill/>
                </a:ln>
                <a:solidFill>
                  <a:srgbClr val="FFFFFF"/>
                </a:solidFill>
                <a:effectLst/>
                <a:uLnTx/>
                <a:uFillTx/>
                <a:latin typeface="Arial"/>
                <a:ea typeface="+mn-ea"/>
                <a:cs typeface="+mn-cs"/>
              </a:endParaRPr>
            </a:p>
          </p:txBody>
        </p:sp>
        <p:sp>
          <p:nvSpPr>
            <p:cNvPr id="13" name="TextBox 12">
              <a:extLst>
                <a:ext uri="{FF2B5EF4-FFF2-40B4-BE49-F238E27FC236}">
                  <a16:creationId xmlns:a16="http://schemas.microsoft.com/office/drawing/2014/main" id="{B5765E85-92D8-40DE-881D-55E15737BBE0}"/>
                </a:ext>
              </a:extLst>
            </p:cNvPr>
            <p:cNvSpPr txBox="1"/>
            <p:nvPr/>
          </p:nvSpPr>
          <p:spPr>
            <a:xfrm>
              <a:off x="1667393" y="822959"/>
              <a:ext cx="832279" cy="492443"/>
            </a:xfrm>
            <a:prstGeom prst="rect">
              <a:avLst/>
            </a:prstGeom>
            <a:noFill/>
          </p:spPr>
          <p:txBody>
            <a:bodyPr wrap="non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6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First</a:t>
              </a:r>
            </a:p>
          </p:txBody>
        </p:sp>
      </p:grpSp>
      <p:grpSp>
        <p:nvGrpSpPr>
          <p:cNvPr id="17" name="Group 16">
            <a:extLst>
              <a:ext uri="{FF2B5EF4-FFF2-40B4-BE49-F238E27FC236}">
                <a16:creationId xmlns:a16="http://schemas.microsoft.com/office/drawing/2014/main" id="{217F23DA-01E8-4B9A-AFC9-71A9402C141D}"/>
              </a:ext>
            </a:extLst>
          </p:cNvPr>
          <p:cNvGrpSpPr/>
          <p:nvPr/>
        </p:nvGrpSpPr>
        <p:grpSpPr>
          <a:xfrm>
            <a:off x="5521444" y="1646826"/>
            <a:ext cx="1149113" cy="621010"/>
            <a:chOff x="1508974" y="745668"/>
            <a:chExt cx="1149113" cy="621010"/>
          </a:xfrm>
        </p:grpSpPr>
        <p:sp>
          <p:nvSpPr>
            <p:cNvPr id="18" name="Rectangle 17">
              <a:extLst>
                <a:ext uri="{FF2B5EF4-FFF2-40B4-BE49-F238E27FC236}">
                  <a16:creationId xmlns:a16="http://schemas.microsoft.com/office/drawing/2014/main" id="{4733F1A4-F522-4A3C-BB92-9FAF9767B4B2}"/>
                </a:ext>
              </a:extLst>
            </p:cNvPr>
            <p:cNvSpPr/>
            <p:nvPr/>
          </p:nvSpPr>
          <p:spPr>
            <a:xfrm>
              <a:off x="1508974" y="745668"/>
              <a:ext cx="1149113" cy="62101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a:ln>
                  <a:noFill/>
                </a:ln>
                <a:solidFill>
                  <a:srgbClr val="FFFFFF"/>
                </a:solidFill>
                <a:effectLst/>
                <a:uLnTx/>
                <a:uFillTx/>
                <a:latin typeface="Arial"/>
                <a:ea typeface="+mn-ea"/>
                <a:cs typeface="+mn-cs"/>
              </a:endParaRPr>
            </a:p>
          </p:txBody>
        </p:sp>
        <p:sp>
          <p:nvSpPr>
            <p:cNvPr id="19" name="TextBox 18">
              <a:extLst>
                <a:ext uri="{FF2B5EF4-FFF2-40B4-BE49-F238E27FC236}">
                  <a16:creationId xmlns:a16="http://schemas.microsoft.com/office/drawing/2014/main" id="{9C0F7567-6514-4BB7-86F6-1EE67548D206}"/>
                </a:ext>
              </a:extLst>
            </p:cNvPr>
            <p:cNvSpPr txBox="1"/>
            <p:nvPr/>
          </p:nvSpPr>
          <p:spPr>
            <a:xfrm>
              <a:off x="1610486" y="822959"/>
              <a:ext cx="946093" cy="492443"/>
            </a:xfrm>
            <a:prstGeom prst="rect">
              <a:avLst/>
            </a:prstGeom>
            <a:noFill/>
          </p:spPr>
          <p:txBody>
            <a:bodyPr wrap="non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6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Then</a:t>
              </a:r>
            </a:p>
          </p:txBody>
        </p:sp>
      </p:grpSp>
      <p:grpSp>
        <p:nvGrpSpPr>
          <p:cNvPr id="24" name="Group 23">
            <a:extLst>
              <a:ext uri="{FF2B5EF4-FFF2-40B4-BE49-F238E27FC236}">
                <a16:creationId xmlns:a16="http://schemas.microsoft.com/office/drawing/2014/main" id="{DF17CE8F-CBCB-4C91-832A-39EC03CB3A3C}"/>
              </a:ext>
            </a:extLst>
          </p:cNvPr>
          <p:cNvGrpSpPr/>
          <p:nvPr/>
        </p:nvGrpSpPr>
        <p:grpSpPr>
          <a:xfrm>
            <a:off x="8381164" y="1642393"/>
            <a:ext cx="1149113" cy="621010"/>
            <a:chOff x="1508974" y="745668"/>
            <a:chExt cx="1149113" cy="621010"/>
          </a:xfrm>
        </p:grpSpPr>
        <p:sp>
          <p:nvSpPr>
            <p:cNvPr id="25" name="Rectangle 24">
              <a:extLst>
                <a:ext uri="{FF2B5EF4-FFF2-40B4-BE49-F238E27FC236}">
                  <a16:creationId xmlns:a16="http://schemas.microsoft.com/office/drawing/2014/main" id="{C78A004C-A529-4CD2-A539-435CDADAC0CC}"/>
                </a:ext>
              </a:extLst>
            </p:cNvPr>
            <p:cNvSpPr/>
            <p:nvPr/>
          </p:nvSpPr>
          <p:spPr>
            <a:xfrm>
              <a:off x="1508974" y="745668"/>
              <a:ext cx="1149113" cy="62101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a:ln>
                  <a:noFill/>
                </a:ln>
                <a:solidFill>
                  <a:srgbClr val="FFFFFF"/>
                </a:solidFill>
                <a:effectLst/>
                <a:uLnTx/>
                <a:uFillTx/>
                <a:latin typeface="Arial"/>
                <a:ea typeface="+mn-ea"/>
                <a:cs typeface="+mn-cs"/>
              </a:endParaRPr>
            </a:p>
          </p:txBody>
        </p:sp>
        <p:sp>
          <p:nvSpPr>
            <p:cNvPr id="26" name="TextBox 25">
              <a:extLst>
                <a:ext uri="{FF2B5EF4-FFF2-40B4-BE49-F238E27FC236}">
                  <a16:creationId xmlns:a16="http://schemas.microsoft.com/office/drawing/2014/main" id="{FF065F7B-569F-4F06-9D7B-2CC7F8262F2B}"/>
                </a:ext>
              </a:extLst>
            </p:cNvPr>
            <p:cNvSpPr txBox="1"/>
            <p:nvPr/>
          </p:nvSpPr>
          <p:spPr>
            <a:xfrm>
              <a:off x="1657774" y="822959"/>
              <a:ext cx="851515" cy="492443"/>
            </a:xfrm>
            <a:prstGeom prst="rect">
              <a:avLst/>
            </a:prstGeom>
            <a:noFill/>
          </p:spPr>
          <p:txBody>
            <a:bodyPr wrap="non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6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Now</a:t>
              </a:r>
            </a:p>
          </p:txBody>
        </p:sp>
      </p:grpSp>
      <p:sp>
        <p:nvSpPr>
          <p:cNvPr id="48" name="TextBox 47">
            <a:extLst>
              <a:ext uri="{FF2B5EF4-FFF2-40B4-BE49-F238E27FC236}">
                <a16:creationId xmlns:a16="http://schemas.microsoft.com/office/drawing/2014/main" id="{F2764C14-5C79-4EFD-B663-E4894C89F696}"/>
              </a:ext>
            </a:extLst>
          </p:cNvPr>
          <p:cNvSpPr txBox="1"/>
          <p:nvPr/>
        </p:nvSpPr>
        <p:spPr>
          <a:xfrm>
            <a:off x="5624961" y="5102036"/>
            <a:ext cx="982998" cy="584775"/>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32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 1</a:t>
            </a:r>
          </a:p>
        </p:txBody>
      </p:sp>
      <p:sp>
        <p:nvSpPr>
          <p:cNvPr id="49" name="TextBox 48">
            <a:extLst>
              <a:ext uri="{FF2B5EF4-FFF2-40B4-BE49-F238E27FC236}">
                <a16:creationId xmlns:a16="http://schemas.microsoft.com/office/drawing/2014/main" id="{091C9CE2-61FE-4F27-8DA3-F3ED61C1A616}"/>
              </a:ext>
            </a:extLst>
          </p:cNvPr>
          <p:cNvSpPr txBox="1"/>
          <p:nvPr/>
        </p:nvSpPr>
        <p:spPr>
          <a:xfrm>
            <a:off x="4723020" y="5807943"/>
            <a:ext cx="3134544" cy="584775"/>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32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4 – 1 = 3</a:t>
            </a:r>
          </a:p>
        </p:txBody>
      </p:sp>
      <p:sp>
        <p:nvSpPr>
          <p:cNvPr id="50" name="TextBox 49">
            <a:extLst>
              <a:ext uri="{FF2B5EF4-FFF2-40B4-BE49-F238E27FC236}">
                <a16:creationId xmlns:a16="http://schemas.microsoft.com/office/drawing/2014/main" id="{64F6D155-1950-45A0-97BF-AF35C5F1C81D}"/>
              </a:ext>
            </a:extLst>
          </p:cNvPr>
          <p:cNvSpPr txBox="1"/>
          <p:nvPr/>
        </p:nvSpPr>
        <p:spPr>
          <a:xfrm>
            <a:off x="3690176" y="5102036"/>
            <a:ext cx="478432" cy="584775"/>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32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4</a:t>
            </a:r>
          </a:p>
        </p:txBody>
      </p:sp>
      <p:sp>
        <p:nvSpPr>
          <p:cNvPr id="51" name="TextBox 50">
            <a:extLst>
              <a:ext uri="{FF2B5EF4-FFF2-40B4-BE49-F238E27FC236}">
                <a16:creationId xmlns:a16="http://schemas.microsoft.com/office/drawing/2014/main" id="{5B6BAF5B-172A-4D54-B543-7BB69D04D0BB}"/>
              </a:ext>
            </a:extLst>
          </p:cNvPr>
          <p:cNvSpPr txBox="1"/>
          <p:nvPr/>
        </p:nvSpPr>
        <p:spPr>
          <a:xfrm>
            <a:off x="7683732" y="5102036"/>
            <a:ext cx="982998" cy="584775"/>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32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3</a:t>
            </a:r>
          </a:p>
        </p:txBody>
      </p:sp>
      <p:cxnSp>
        <p:nvCxnSpPr>
          <p:cNvPr id="52" name="Straight Arrow Connector 51">
            <a:extLst>
              <a:ext uri="{FF2B5EF4-FFF2-40B4-BE49-F238E27FC236}">
                <a16:creationId xmlns:a16="http://schemas.microsoft.com/office/drawing/2014/main" id="{BF4B79C7-5C1E-4FF3-9603-D174AA92F135}"/>
              </a:ext>
            </a:extLst>
          </p:cNvPr>
          <p:cNvCxnSpPr>
            <a:cxnSpLocks/>
          </p:cNvCxnSpPr>
          <p:nvPr/>
        </p:nvCxnSpPr>
        <p:spPr>
          <a:xfrm>
            <a:off x="3929393" y="5686810"/>
            <a:ext cx="4342587" cy="0"/>
          </a:xfrm>
          <a:prstGeom prst="straightConnector1">
            <a:avLst/>
          </a:prstGeom>
          <a:ln w="22225">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spTree>
    <p:custDataLst>
      <p:tags r:id="rId1"/>
    </p:custDataLst>
    <p:extLst>
      <p:ext uri="{BB962C8B-B14F-4D97-AF65-F5344CB8AC3E}">
        <p14:creationId xmlns:p14="http://schemas.microsoft.com/office/powerpoint/2010/main" val="37793108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1"/>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 grpId="0"/>
      <p:bldP spid="49" grpId="0"/>
      <p:bldP spid="50" grpId="0"/>
      <p:bldP spid="51"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C53A90B-CBE7-4785-B08B-363736B1F39E}"/>
              </a:ext>
            </a:extLst>
          </p:cNvPr>
          <p:cNvSpPr>
            <a:spLocks noGrp="1"/>
          </p:cNvSpPr>
          <p:nvPr>
            <p:ph type="title"/>
          </p:nvPr>
        </p:nvSpPr>
        <p:spPr/>
        <p:txBody>
          <a:bodyPr/>
          <a:lstStyle/>
          <a:p>
            <a:r>
              <a:rPr lang="en-GB" dirty="0"/>
              <a:t>1AS-2 Read, write and interpret additive equations</a:t>
            </a:r>
          </a:p>
        </p:txBody>
      </p:sp>
      <p:pic>
        <p:nvPicPr>
          <p:cNvPr id="13314" name="Picture 2" descr="C:\Users\Liam\Documents\Design\NCETM\04 Images for B1 PPTs\Final PNG files\ncetm_mm_sp1_se06_aw019.png"/>
          <p:cNvPicPr>
            <a:picLocks noChangeAspect="1" noChangeArrowheads="1"/>
          </p:cNvPicPr>
          <p:nvPr/>
        </p:nvPicPr>
        <p:blipFill>
          <a:blip r:embed="rId3" cstate="print"/>
          <a:srcRect/>
          <a:stretch>
            <a:fillRect/>
          </a:stretch>
        </p:blipFill>
        <p:spPr bwMode="auto">
          <a:xfrm>
            <a:off x="765343" y="2051083"/>
            <a:ext cx="5190888" cy="3304443"/>
          </a:xfrm>
          <a:prstGeom prst="rect">
            <a:avLst/>
          </a:prstGeom>
          <a:noFill/>
        </p:spPr>
      </p:pic>
      <p:sp>
        <p:nvSpPr>
          <p:cNvPr id="2" name="Content Placeholder 2">
            <a:extLst>
              <a:ext uri="{FF2B5EF4-FFF2-40B4-BE49-F238E27FC236}">
                <a16:creationId xmlns:a16="http://schemas.microsoft.com/office/drawing/2014/main" id="{BBEEAA4F-5A3E-43B3-A752-0D123E7D12F0}"/>
              </a:ext>
            </a:extLst>
          </p:cNvPr>
          <p:cNvSpPr txBox="1">
            <a:spLocks/>
          </p:cNvSpPr>
          <p:nvPr/>
        </p:nvSpPr>
        <p:spPr>
          <a:xfrm>
            <a:off x="6096000" y="2212119"/>
            <a:ext cx="5619749" cy="3304444"/>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r>
              <a:rPr kumimoji="0" lang="en-GB" sz="2000" b="0" i="0" u="none" strike="noStrike" kern="1200" cap="none" spc="0" normalizeH="0" baseline="0" noProof="0" dirty="0">
                <a:ln>
                  <a:noFill/>
                </a:ln>
                <a:solidFill>
                  <a:schemeClr val="bg2"/>
                </a:solidFill>
                <a:effectLst/>
                <a:uLnTx/>
                <a:uFillTx/>
                <a:latin typeface="Arial"/>
                <a:ea typeface="+mn-ea"/>
                <a:cs typeface="+mn-cs"/>
              </a:rPr>
              <a:t>Look at the picture. Which part of the story does it show?</a:t>
            </a: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r>
              <a:rPr kumimoji="0" lang="en-GB" sz="2000" b="0" i="0" u="none" strike="noStrike" kern="1200" cap="none" spc="0" normalizeH="0" baseline="0" noProof="0" dirty="0">
                <a:ln>
                  <a:noFill/>
                </a:ln>
                <a:solidFill>
                  <a:schemeClr val="bg2"/>
                </a:solidFill>
                <a:effectLst/>
                <a:uLnTx/>
                <a:uFillTx/>
                <a:latin typeface="Arial"/>
                <a:ea typeface="+mn-ea"/>
                <a:cs typeface="+mn-cs"/>
              </a:rPr>
              <a:t>Can you think what the start of the story might have been? Would there be more or fewer children at the start of an addition story?</a:t>
            </a: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r>
              <a:rPr kumimoji="0" lang="en-GB" sz="2000" b="0" i="0" u="none" strike="noStrike" kern="1200" cap="none" spc="0" normalizeH="0" baseline="0" noProof="0" dirty="0">
                <a:ln>
                  <a:noFill/>
                </a:ln>
                <a:solidFill>
                  <a:schemeClr val="bg2"/>
                </a:solidFill>
                <a:effectLst/>
                <a:uLnTx/>
                <a:uFillTx/>
                <a:latin typeface="Arial"/>
                <a:ea typeface="+mn-ea"/>
                <a:cs typeface="+mn-cs"/>
              </a:rPr>
              <a:t>Can you use objects to help you make up a story that ends with 6 children on the bus? </a:t>
            </a: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chemeClr val="bg2"/>
              </a:solidFill>
              <a:effectLst/>
              <a:uLnTx/>
              <a:uFillTx/>
              <a:latin typeface="Arial"/>
              <a:ea typeface="+mn-ea"/>
              <a:cs typeface="+mn-cs"/>
            </a:endParaRPr>
          </a:p>
        </p:txBody>
      </p:sp>
    </p:spTree>
    <p:extLst>
      <p:ext uri="{BB962C8B-B14F-4D97-AF65-F5344CB8AC3E}">
        <p14:creationId xmlns:p14="http://schemas.microsoft.com/office/powerpoint/2010/main" val="374754362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4574953B-0162-4599-8C91-18B68BF7DBFA}"/>
              </a:ext>
            </a:extLst>
          </p:cNvPr>
          <p:cNvSpPr>
            <a:spLocks noGrp="1"/>
          </p:cNvSpPr>
          <p:nvPr>
            <p:ph type="title"/>
          </p:nvPr>
        </p:nvSpPr>
        <p:spPr/>
        <p:txBody>
          <a:bodyPr/>
          <a:lstStyle/>
          <a:p>
            <a:r>
              <a:rPr lang="en-GB" dirty="0"/>
              <a:t>1AS-2 Read, write and interpret additive equations</a:t>
            </a:r>
          </a:p>
        </p:txBody>
      </p:sp>
      <p:grpSp>
        <p:nvGrpSpPr>
          <p:cNvPr id="6" name="Group 5">
            <a:extLst>
              <a:ext uri="{FF2B5EF4-FFF2-40B4-BE49-F238E27FC236}">
                <a16:creationId xmlns:a16="http://schemas.microsoft.com/office/drawing/2014/main" id="{28FDA77A-BB26-43F2-ACBE-0A86E75F2838}"/>
              </a:ext>
            </a:extLst>
          </p:cNvPr>
          <p:cNvGrpSpPr/>
          <p:nvPr/>
        </p:nvGrpSpPr>
        <p:grpSpPr>
          <a:xfrm>
            <a:off x="923829" y="1819373"/>
            <a:ext cx="4864230" cy="3697190"/>
            <a:chOff x="960949" y="1558995"/>
            <a:chExt cx="4868982" cy="3740010"/>
          </a:xfrm>
        </p:grpSpPr>
        <p:pic>
          <p:nvPicPr>
            <p:cNvPr id="14" name="Picture 2" descr="C:\Users\Liam\Documents\Design\NCETM\04 Images for B1 PPTs\Final PNG files\ncetm_mm_sp1_se06_aw014.pn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960949" y="1558995"/>
              <a:ext cx="4868982" cy="3740010"/>
            </a:xfrm>
            <a:prstGeom prst="rect">
              <a:avLst/>
            </a:prstGeom>
            <a:noFill/>
          </p:spPr>
        </p:pic>
        <p:sp>
          <p:nvSpPr>
            <p:cNvPr id="4" name="Content Placeholder 2">
              <a:extLst>
                <a:ext uri="{FF2B5EF4-FFF2-40B4-BE49-F238E27FC236}">
                  <a16:creationId xmlns:a16="http://schemas.microsoft.com/office/drawing/2014/main" id="{8E30E868-2C13-4C72-BC16-849DB235F0C5}"/>
                </a:ext>
              </a:extLst>
            </p:cNvPr>
            <p:cNvSpPr txBox="1">
              <a:spLocks/>
            </p:cNvSpPr>
            <p:nvPr/>
          </p:nvSpPr>
          <p:spPr>
            <a:xfrm>
              <a:off x="2959714" y="3709886"/>
              <a:ext cx="331063" cy="426170"/>
            </a:xfrm>
            <a:prstGeom prst="rect">
              <a:avLst/>
            </a:prstGeom>
            <a:solidFill>
              <a:schemeClr val="bg1"/>
            </a:solidFill>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0" marR="0" lvl="0" indent="0" algn="ctr" defTabSz="914400" rtl="0" eaLnBrk="0" fontAlgn="base" latinLnBrk="0" hangingPunct="0">
                <a:lnSpc>
                  <a:spcPct val="120000"/>
                </a:lnSpc>
                <a:spcBef>
                  <a:spcPts val="600"/>
                </a:spcBef>
                <a:spcAft>
                  <a:spcPts val="60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a:t>
              </a:r>
            </a:p>
            <a:p>
              <a:pPr marL="0" marR="0" lvl="0" indent="0" algn="ctr" defTabSz="914400" rtl="0" eaLnBrk="0" fontAlgn="base" latinLnBrk="0" hangingPunct="0">
                <a:lnSpc>
                  <a:spcPct val="120000"/>
                </a:lnSpc>
                <a:spcBef>
                  <a:spcPts val="600"/>
                </a:spcBef>
                <a:spcAft>
                  <a:spcPts val="600"/>
                </a:spcAft>
                <a:buClr>
                  <a:srgbClr val="00628C"/>
                </a:buClr>
                <a:buSzTx/>
                <a:buFont typeface="Arial" panose="020B0604020202020204" pitchFamily="34" charset="0"/>
                <a:buNone/>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0" marR="0" lvl="0" indent="0" algn="ctr" defTabSz="914400" rtl="0" eaLnBrk="0" fontAlgn="base" latinLnBrk="0" hangingPunct="0">
                <a:lnSpc>
                  <a:spcPct val="120000"/>
                </a:lnSpc>
                <a:spcBef>
                  <a:spcPts val="600"/>
                </a:spcBef>
                <a:spcAft>
                  <a:spcPts val="600"/>
                </a:spcAft>
                <a:buClr>
                  <a:srgbClr val="00628C"/>
                </a:buClr>
                <a:buSzTx/>
                <a:buFont typeface="Arial" panose="020B0604020202020204" pitchFamily="34" charset="0"/>
                <a:buNone/>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0" marR="0" lvl="0" indent="0" algn="ctr" defTabSz="914400" rtl="0" eaLnBrk="0" fontAlgn="base" latinLnBrk="0" hangingPunct="0">
                <a:lnSpc>
                  <a:spcPct val="120000"/>
                </a:lnSpc>
                <a:spcBef>
                  <a:spcPts val="600"/>
                </a:spcBef>
                <a:spcAft>
                  <a:spcPts val="600"/>
                </a:spcAft>
                <a:buClr>
                  <a:srgbClr val="00628C"/>
                </a:buClr>
                <a:buSzTx/>
                <a:buFont typeface="Arial" panose="020B0604020202020204" pitchFamily="34" charset="0"/>
                <a:buNone/>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0" marR="0" lvl="0" indent="0" algn="ctr" defTabSz="914400" rtl="0" eaLnBrk="0" fontAlgn="base" latinLnBrk="0" hangingPunct="0">
                <a:lnSpc>
                  <a:spcPct val="120000"/>
                </a:lnSpc>
                <a:spcBef>
                  <a:spcPts val="600"/>
                </a:spcBef>
                <a:spcAft>
                  <a:spcPts val="600"/>
                </a:spcAft>
                <a:buClr>
                  <a:srgbClr val="00628C"/>
                </a:buClr>
                <a:buSzTx/>
                <a:buFont typeface="Arial" panose="020B0604020202020204" pitchFamily="34" charset="0"/>
                <a:buNone/>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0" marR="0" lvl="0" indent="0" algn="ctr" defTabSz="914400" rtl="0" eaLnBrk="0" fontAlgn="base" latinLnBrk="0" hangingPunct="0">
                <a:lnSpc>
                  <a:spcPct val="120000"/>
                </a:lnSpc>
                <a:spcBef>
                  <a:spcPts val="600"/>
                </a:spcBef>
                <a:spcAft>
                  <a:spcPts val="600"/>
                </a:spcAft>
                <a:buClr>
                  <a:srgbClr val="00628C"/>
                </a:buClr>
                <a:buSzTx/>
                <a:buFont typeface="Arial" panose="020B0604020202020204" pitchFamily="34" charset="0"/>
                <a:buNone/>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p:txBody>
        </p:sp>
        <p:sp>
          <p:nvSpPr>
            <p:cNvPr id="7" name="Content Placeholder 2">
              <a:extLst>
                <a:ext uri="{FF2B5EF4-FFF2-40B4-BE49-F238E27FC236}">
                  <a16:creationId xmlns:a16="http://schemas.microsoft.com/office/drawing/2014/main" id="{02EBCA35-2535-43E6-AB0B-ED75DE208D92}"/>
                </a:ext>
              </a:extLst>
            </p:cNvPr>
            <p:cNvSpPr txBox="1">
              <a:spLocks/>
            </p:cNvSpPr>
            <p:nvPr/>
          </p:nvSpPr>
          <p:spPr>
            <a:xfrm>
              <a:off x="2840983" y="4654412"/>
              <a:ext cx="331063" cy="426170"/>
            </a:xfrm>
            <a:prstGeom prst="rect">
              <a:avLst/>
            </a:prstGeom>
            <a:solidFill>
              <a:schemeClr val="bg1"/>
            </a:solidFill>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0" marR="0" lvl="0" indent="0" algn="ctr" defTabSz="914400" rtl="0" eaLnBrk="0" fontAlgn="base" latinLnBrk="0" hangingPunct="0">
                <a:lnSpc>
                  <a:spcPct val="120000"/>
                </a:lnSpc>
                <a:spcBef>
                  <a:spcPts val="600"/>
                </a:spcBef>
                <a:spcAft>
                  <a:spcPts val="60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a:t>
              </a:r>
            </a:p>
            <a:p>
              <a:pPr marL="0" marR="0" lvl="0" indent="0" algn="ctr" defTabSz="914400" rtl="0" eaLnBrk="0" fontAlgn="base" latinLnBrk="0" hangingPunct="0">
                <a:lnSpc>
                  <a:spcPct val="120000"/>
                </a:lnSpc>
                <a:spcBef>
                  <a:spcPts val="600"/>
                </a:spcBef>
                <a:spcAft>
                  <a:spcPts val="600"/>
                </a:spcAft>
                <a:buClr>
                  <a:srgbClr val="00628C"/>
                </a:buClr>
                <a:buSzTx/>
                <a:buFont typeface="Arial" panose="020B0604020202020204" pitchFamily="34" charset="0"/>
                <a:buNone/>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0" marR="0" lvl="0" indent="0" algn="ctr" defTabSz="914400" rtl="0" eaLnBrk="0" fontAlgn="base" latinLnBrk="0" hangingPunct="0">
                <a:lnSpc>
                  <a:spcPct val="120000"/>
                </a:lnSpc>
                <a:spcBef>
                  <a:spcPts val="600"/>
                </a:spcBef>
                <a:spcAft>
                  <a:spcPts val="600"/>
                </a:spcAft>
                <a:buClr>
                  <a:srgbClr val="00628C"/>
                </a:buClr>
                <a:buSzTx/>
                <a:buFont typeface="Arial" panose="020B0604020202020204" pitchFamily="34" charset="0"/>
                <a:buNone/>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0" marR="0" lvl="0" indent="0" algn="ctr" defTabSz="914400" rtl="0" eaLnBrk="0" fontAlgn="base" latinLnBrk="0" hangingPunct="0">
                <a:lnSpc>
                  <a:spcPct val="120000"/>
                </a:lnSpc>
                <a:spcBef>
                  <a:spcPts val="600"/>
                </a:spcBef>
                <a:spcAft>
                  <a:spcPts val="600"/>
                </a:spcAft>
                <a:buClr>
                  <a:srgbClr val="00628C"/>
                </a:buClr>
                <a:buSzTx/>
                <a:buFont typeface="Arial" panose="020B0604020202020204" pitchFamily="34" charset="0"/>
                <a:buNone/>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0" marR="0" lvl="0" indent="0" algn="ctr" defTabSz="914400" rtl="0" eaLnBrk="0" fontAlgn="base" latinLnBrk="0" hangingPunct="0">
                <a:lnSpc>
                  <a:spcPct val="120000"/>
                </a:lnSpc>
                <a:spcBef>
                  <a:spcPts val="600"/>
                </a:spcBef>
                <a:spcAft>
                  <a:spcPts val="600"/>
                </a:spcAft>
                <a:buClr>
                  <a:srgbClr val="00628C"/>
                </a:buClr>
                <a:buSzTx/>
                <a:buFont typeface="Arial" panose="020B0604020202020204" pitchFamily="34" charset="0"/>
                <a:buNone/>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0" marR="0" lvl="0" indent="0" algn="ctr" defTabSz="914400" rtl="0" eaLnBrk="0" fontAlgn="base" latinLnBrk="0" hangingPunct="0">
                <a:lnSpc>
                  <a:spcPct val="120000"/>
                </a:lnSpc>
                <a:spcBef>
                  <a:spcPts val="600"/>
                </a:spcBef>
                <a:spcAft>
                  <a:spcPts val="600"/>
                </a:spcAft>
                <a:buClr>
                  <a:srgbClr val="00628C"/>
                </a:buClr>
                <a:buSzTx/>
                <a:buFont typeface="Arial" panose="020B0604020202020204" pitchFamily="34" charset="0"/>
                <a:buNone/>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p:txBody>
        </p:sp>
      </p:grpSp>
      <p:sp>
        <p:nvSpPr>
          <p:cNvPr id="12" name="Content Placeholder 2">
            <a:extLst>
              <a:ext uri="{FF2B5EF4-FFF2-40B4-BE49-F238E27FC236}">
                <a16:creationId xmlns:a16="http://schemas.microsoft.com/office/drawing/2014/main" id="{08A194EC-3631-4259-BEE7-827C149619CB}"/>
              </a:ext>
            </a:extLst>
          </p:cNvPr>
          <p:cNvSpPr txBox="1">
            <a:spLocks/>
          </p:cNvSpPr>
          <p:nvPr/>
        </p:nvSpPr>
        <p:spPr>
          <a:xfrm>
            <a:off x="6096000" y="1792798"/>
            <a:ext cx="5172171" cy="4101962"/>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It’s your turn to practise telling some </a:t>
            </a:r>
            <a:r>
              <a:rPr kumimoji="0" lang="en-GB" sz="2000" i="1" u="none" strike="noStrike" kern="1200" cap="none" spc="0" normalizeH="0" baseline="0" noProof="0" dirty="0">
                <a:ln>
                  <a:noFill/>
                </a:ln>
                <a:solidFill>
                  <a:srgbClr val="585858"/>
                </a:solidFill>
                <a:effectLst/>
                <a:uLnTx/>
                <a:uFillTx/>
                <a:latin typeface="Arial"/>
                <a:ea typeface="+mn-ea"/>
                <a:cs typeface="+mn-cs"/>
              </a:rPr>
              <a:t>first, then, now </a:t>
            </a:r>
            <a:r>
              <a:rPr kumimoji="0" lang="en-GB" sz="2000" i="0" u="none" strike="noStrike" kern="1200" cap="none" spc="0" normalizeH="0" baseline="0" noProof="0" dirty="0">
                <a:ln>
                  <a:noFill/>
                </a:ln>
                <a:solidFill>
                  <a:srgbClr val="585858"/>
                </a:solidFill>
                <a:effectLst/>
                <a:uLnTx/>
                <a:uFillTx/>
                <a:latin typeface="Arial"/>
                <a:ea typeface="+mn-ea"/>
                <a:cs typeface="+mn-cs"/>
              </a:rPr>
              <a:t>stories for </a:t>
            </a:r>
            <a:r>
              <a:rPr kumimoji="0" lang="en-GB" sz="2000" i="1" u="none" strike="noStrike" kern="1200" cap="none" spc="0" normalizeH="0" baseline="0" noProof="0" dirty="0">
                <a:ln>
                  <a:noFill/>
                </a:ln>
                <a:solidFill>
                  <a:srgbClr val="585858"/>
                </a:solidFill>
                <a:effectLst/>
                <a:uLnTx/>
                <a:uFillTx/>
                <a:latin typeface="Arial"/>
                <a:ea typeface="+mn-ea"/>
                <a:cs typeface="+mn-cs"/>
              </a:rPr>
              <a:t>addition</a:t>
            </a:r>
            <a:r>
              <a:rPr kumimoji="0" lang="en-GB" sz="2000" i="0" u="none" strike="noStrike" kern="1200" cap="none" spc="0" normalizeH="0" baseline="0" noProof="0" dirty="0">
                <a:ln>
                  <a:noFill/>
                </a:ln>
                <a:solidFill>
                  <a:srgbClr val="585858"/>
                </a:solidFill>
                <a:effectLst/>
                <a:uLnTx/>
                <a:uFillTx/>
                <a:latin typeface="Arial"/>
                <a:ea typeface="+mn-ea"/>
                <a:cs typeface="+mn-cs"/>
              </a:rPr>
              <a:t>!</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Use a set of objects (e.g. toy cars in a car-park, animals in a field, bears on a picnic rug) and make up and tell your own simple story. </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See if you can record your story in different ways - as a picture and as an equation. Make sure you say what each number and symbol means.</a:t>
            </a:r>
          </a:p>
          <a:p>
            <a:pPr marL="0" marR="0" lvl="0" indent="0"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None/>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p:txBody>
      </p:sp>
    </p:spTree>
    <p:extLst>
      <p:ext uri="{BB962C8B-B14F-4D97-AF65-F5344CB8AC3E}">
        <p14:creationId xmlns:p14="http://schemas.microsoft.com/office/powerpoint/2010/main" val="50775955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4574953B-0162-4599-8C91-18B68BF7DBFA}"/>
              </a:ext>
            </a:extLst>
          </p:cNvPr>
          <p:cNvSpPr>
            <a:spLocks noGrp="1"/>
          </p:cNvSpPr>
          <p:nvPr>
            <p:ph type="title"/>
          </p:nvPr>
        </p:nvSpPr>
        <p:spPr/>
        <p:txBody>
          <a:bodyPr/>
          <a:lstStyle/>
          <a:p>
            <a:r>
              <a:rPr lang="en-GB" dirty="0"/>
              <a:t>1AS-2 Read, write and interpret additive equations</a:t>
            </a:r>
          </a:p>
        </p:txBody>
      </p:sp>
      <p:pic>
        <p:nvPicPr>
          <p:cNvPr id="5" name="Picture 2" descr="C:\Users\Liam\Documents\Design\NCETM\04 Images for B1 PPTs\Final PNG files\ncetm_mm_sp1_se06_aw014.png">
            <a:extLst>
              <a:ext uri="{FF2B5EF4-FFF2-40B4-BE49-F238E27FC236}">
                <a16:creationId xmlns:a16="http://schemas.microsoft.com/office/drawing/2014/main" id="{42BADFF5-6CA5-4C40-8E0D-87A5F75E4967}"/>
              </a:ext>
            </a:extLst>
          </p:cNvPr>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933252" y="1818489"/>
            <a:ext cx="4826660" cy="3707501"/>
          </a:xfrm>
          <a:prstGeom prst="rect">
            <a:avLst/>
          </a:prstGeom>
          <a:noFill/>
        </p:spPr>
      </p:pic>
      <p:sp>
        <p:nvSpPr>
          <p:cNvPr id="7" name="Content Placeholder 2">
            <a:extLst>
              <a:ext uri="{FF2B5EF4-FFF2-40B4-BE49-F238E27FC236}">
                <a16:creationId xmlns:a16="http://schemas.microsoft.com/office/drawing/2014/main" id="{FF61EB91-5BDE-4EA2-84B3-78D011A056EC}"/>
              </a:ext>
            </a:extLst>
          </p:cNvPr>
          <p:cNvSpPr txBox="1">
            <a:spLocks/>
          </p:cNvSpPr>
          <p:nvPr/>
        </p:nvSpPr>
        <p:spPr>
          <a:xfrm>
            <a:off x="6096001" y="1792798"/>
            <a:ext cx="5162748" cy="4079365"/>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It’s your turn to practise telling some </a:t>
            </a:r>
            <a:r>
              <a:rPr kumimoji="0" lang="en-GB" sz="2000" i="1" u="none" strike="noStrike" kern="1200" cap="none" spc="0" normalizeH="0" baseline="0" noProof="0" dirty="0">
                <a:ln>
                  <a:noFill/>
                </a:ln>
                <a:solidFill>
                  <a:srgbClr val="585858"/>
                </a:solidFill>
                <a:effectLst/>
                <a:uLnTx/>
                <a:uFillTx/>
                <a:latin typeface="Arial"/>
                <a:ea typeface="+mn-ea"/>
                <a:cs typeface="+mn-cs"/>
              </a:rPr>
              <a:t>first, then, now </a:t>
            </a:r>
            <a:r>
              <a:rPr kumimoji="0" lang="en-GB" sz="2000" i="0" u="none" strike="noStrike" kern="1200" cap="none" spc="0" normalizeH="0" baseline="0" noProof="0" dirty="0">
                <a:ln>
                  <a:noFill/>
                </a:ln>
                <a:solidFill>
                  <a:srgbClr val="585858"/>
                </a:solidFill>
                <a:effectLst/>
                <a:uLnTx/>
                <a:uFillTx/>
                <a:latin typeface="Arial"/>
                <a:ea typeface="+mn-ea"/>
                <a:cs typeface="+mn-cs"/>
              </a:rPr>
              <a:t>stories for </a:t>
            </a:r>
            <a:r>
              <a:rPr kumimoji="0" lang="en-GB" sz="2000" i="1" u="none" strike="noStrike" kern="1200" cap="none" spc="0" normalizeH="0" baseline="0" noProof="0" dirty="0">
                <a:ln>
                  <a:noFill/>
                </a:ln>
                <a:solidFill>
                  <a:srgbClr val="585858"/>
                </a:solidFill>
                <a:effectLst/>
                <a:uLnTx/>
                <a:uFillTx/>
                <a:latin typeface="Arial"/>
                <a:ea typeface="+mn-ea"/>
                <a:cs typeface="+mn-cs"/>
              </a:rPr>
              <a:t>subtraction</a:t>
            </a:r>
            <a:r>
              <a:rPr kumimoji="0" lang="en-GB" sz="2000" i="0" u="none" strike="noStrike" kern="1200" cap="none" spc="0" normalizeH="0" baseline="0" noProof="0" dirty="0">
                <a:ln>
                  <a:noFill/>
                </a:ln>
                <a:solidFill>
                  <a:srgbClr val="585858"/>
                </a:solidFill>
                <a:effectLst/>
                <a:uLnTx/>
                <a:uFillTx/>
                <a:latin typeface="Arial"/>
                <a:ea typeface="+mn-ea"/>
                <a:cs typeface="+mn-cs"/>
              </a:rPr>
              <a:t>!</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Use a set of objects (e.g. toy cars in a car-park, animals in a field, bears on a picnic rug) and make up and tell your own simple story. </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See if you can record your story in different ways - as a picture and as an equation. Make sure you say what each number and symbol means.</a:t>
            </a:r>
          </a:p>
          <a:p>
            <a:pPr marL="0" marR="0" lvl="0" indent="0"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None/>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p:txBody>
      </p:sp>
    </p:spTree>
    <p:extLst>
      <p:ext uri="{BB962C8B-B14F-4D97-AF65-F5344CB8AC3E}">
        <p14:creationId xmlns:p14="http://schemas.microsoft.com/office/powerpoint/2010/main" val="35248933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AA1C22C-3246-4DEA-AD23-6731F45651BC}"/>
              </a:ext>
            </a:extLst>
          </p:cNvPr>
          <p:cNvSpPr>
            <a:spLocks noGrp="1"/>
          </p:cNvSpPr>
          <p:nvPr>
            <p:ph type="title"/>
          </p:nvPr>
        </p:nvSpPr>
        <p:spPr/>
        <p:txBody>
          <a:bodyPr/>
          <a:lstStyle/>
          <a:p>
            <a:r>
              <a:rPr lang="en-GB" dirty="0"/>
              <a:t>1AS-2 Read, write and interpret additive equations</a:t>
            </a:r>
          </a:p>
        </p:txBody>
      </p:sp>
      <p:pic>
        <p:nvPicPr>
          <p:cNvPr id="17410" name="Picture 2" descr="C:\Users\Liam\Documents\Design\NCETM\04 Images for B1 PPTs\Final PNG files\ncetm_mm_sp1_se06_aw023.pn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1181050" y="3322674"/>
            <a:ext cx="288032" cy="288032"/>
          </a:xfrm>
          <a:prstGeom prst="rect">
            <a:avLst/>
          </a:prstGeom>
          <a:noFill/>
        </p:spPr>
      </p:pic>
      <p:pic>
        <p:nvPicPr>
          <p:cNvPr id="12" name="Picture 2" descr="C:\Users\Liam\Documents\Design\NCETM\04 Images for B1 PPTs\Final PNG files\ncetm_mm_sp1_se06_aw023.png"/>
          <p:cNvPicPr>
            <a:picLocks noChangeAspect="1" noChangeArrowheads="1"/>
          </p:cNvPicPr>
          <p:nvPr/>
        </p:nvPicPr>
        <p:blipFill>
          <a:blip r:embed="rId4" cstate="email">
            <a:extLst>
              <a:ext uri="{28A0092B-C50C-407E-A947-70E740481C1C}">
                <a14:useLocalDpi xmlns:a14="http://schemas.microsoft.com/office/drawing/2010/main"/>
              </a:ext>
            </a:extLst>
          </a:blip>
          <a:srcRect r="-42194"/>
          <a:stretch>
            <a:fillRect/>
          </a:stretch>
        </p:blipFill>
        <p:spPr bwMode="auto">
          <a:xfrm>
            <a:off x="5132613" y="3322674"/>
            <a:ext cx="288032" cy="288032"/>
          </a:xfrm>
          <a:prstGeom prst="rect">
            <a:avLst/>
          </a:prstGeom>
          <a:noFill/>
        </p:spPr>
      </p:pic>
      <p:pic>
        <p:nvPicPr>
          <p:cNvPr id="13" name="Picture 2" descr="C:\Users\Liam\Documents\Design\NCETM\04 Images for B1 PPTs\Final PNG files\ncetm_mm_sp1_se06_aw023.png"/>
          <p:cNvPicPr>
            <a:picLocks noChangeAspect="1" noChangeArrowheads="1"/>
          </p:cNvPicPr>
          <p:nvPr/>
        </p:nvPicPr>
        <p:blipFill>
          <a:blip r:embed="rId5" cstate="email">
            <a:extLst>
              <a:ext uri="{28A0092B-C50C-407E-A947-70E740481C1C}">
                <a14:useLocalDpi xmlns:a14="http://schemas.microsoft.com/office/drawing/2010/main"/>
              </a:ext>
            </a:extLst>
          </a:blip>
          <a:srcRect r="-152"/>
          <a:stretch>
            <a:fillRect/>
          </a:stretch>
        </p:blipFill>
        <p:spPr bwMode="auto">
          <a:xfrm>
            <a:off x="1181050" y="2456120"/>
            <a:ext cx="4193708" cy="794545"/>
          </a:xfrm>
          <a:prstGeom prst="rect">
            <a:avLst/>
          </a:prstGeom>
          <a:noFill/>
        </p:spPr>
      </p:pic>
      <p:pic>
        <p:nvPicPr>
          <p:cNvPr id="21" name="Picture 2" descr="C:\Users\Liam\Documents\Design\NCETM\04 Images for B1 PPTs\Final PNG files\ncetm_mm_sp1_se06_aw023.png"/>
          <p:cNvPicPr>
            <a:picLocks noChangeAspect="1" noChangeArrowheads="1"/>
          </p:cNvPicPr>
          <p:nvPr/>
        </p:nvPicPr>
        <p:blipFill>
          <a:blip r:embed="rId6" cstate="email">
            <a:extLst>
              <a:ext uri="{28A0092B-C50C-407E-A947-70E740481C1C}">
                <a14:useLocalDpi xmlns:a14="http://schemas.microsoft.com/office/drawing/2010/main"/>
              </a:ext>
            </a:extLst>
          </a:blip>
          <a:srcRect t="-33339"/>
          <a:stretch>
            <a:fillRect/>
          </a:stretch>
        </p:blipFill>
        <p:spPr bwMode="auto">
          <a:xfrm>
            <a:off x="2917864" y="1808047"/>
            <a:ext cx="720080" cy="576064"/>
          </a:xfrm>
          <a:prstGeom prst="rect">
            <a:avLst/>
          </a:prstGeom>
          <a:noFill/>
        </p:spPr>
      </p:pic>
      <p:pic>
        <p:nvPicPr>
          <p:cNvPr id="22" name="Picture 2" descr="C:\Users\Liam\Documents\Design\NCETM\04 Images for B1 PPTs\Final PNG files\ncetm_mm_sp1_se06_aw023.png"/>
          <p:cNvPicPr>
            <a:picLocks noChangeAspect="1" noChangeArrowheads="1"/>
          </p:cNvPicPr>
          <p:nvPr/>
        </p:nvPicPr>
        <p:blipFill>
          <a:blip r:embed="rId7" cstate="email">
            <a:extLst>
              <a:ext uri="{28A0092B-C50C-407E-A947-70E740481C1C}">
                <a14:useLocalDpi xmlns:a14="http://schemas.microsoft.com/office/drawing/2010/main"/>
              </a:ext>
            </a:extLst>
          </a:blip>
          <a:srcRect l="-2" r="-153"/>
          <a:stretch>
            <a:fillRect/>
          </a:stretch>
        </p:blipFill>
        <p:spPr bwMode="auto">
          <a:xfrm>
            <a:off x="1181050" y="3743669"/>
            <a:ext cx="4193708" cy="844204"/>
          </a:xfrm>
          <a:prstGeom prst="rect">
            <a:avLst/>
          </a:prstGeom>
          <a:noFill/>
        </p:spPr>
      </p:pic>
      <p:pic>
        <p:nvPicPr>
          <p:cNvPr id="23" name="Picture 2" descr="C:\Users\Liam\Documents\Design\NCETM\04 Images for B1 PPTs\Final PNG files\ncetm_mm_sp1_se06_aw023.png"/>
          <p:cNvPicPr>
            <a:picLocks noChangeAspect="1" noChangeArrowheads="1"/>
          </p:cNvPicPr>
          <p:nvPr/>
        </p:nvPicPr>
        <p:blipFill>
          <a:blip r:embed="rId8" cstate="email">
            <a:extLst>
              <a:ext uri="{28A0092B-C50C-407E-A947-70E740481C1C}">
                <a14:useLocalDpi xmlns:a14="http://schemas.microsoft.com/office/drawing/2010/main"/>
              </a:ext>
            </a:extLst>
          </a:blip>
          <a:srcRect b="-26182"/>
          <a:stretch>
            <a:fillRect/>
          </a:stretch>
        </p:blipFill>
        <p:spPr bwMode="auto">
          <a:xfrm>
            <a:off x="2745315" y="4659881"/>
            <a:ext cx="648072" cy="432048"/>
          </a:xfrm>
          <a:prstGeom prst="rect">
            <a:avLst/>
          </a:prstGeom>
          <a:noFill/>
        </p:spPr>
      </p:pic>
      <p:sp>
        <p:nvSpPr>
          <p:cNvPr id="2" name="TextBox 19">
            <a:extLst>
              <a:ext uri="{FF2B5EF4-FFF2-40B4-BE49-F238E27FC236}">
                <a16:creationId xmlns:a16="http://schemas.microsoft.com/office/drawing/2014/main" id="{2332CC4E-543B-4878-B3F1-DF3D770F9187}"/>
              </a:ext>
            </a:extLst>
          </p:cNvPr>
          <p:cNvSpPr txBox="1"/>
          <p:nvPr/>
        </p:nvSpPr>
        <p:spPr>
          <a:xfrm>
            <a:off x="6174582" y="5461109"/>
            <a:ext cx="5112543" cy="400110"/>
          </a:xfrm>
          <a:prstGeom prst="rect">
            <a:avLst/>
          </a:prstGeom>
          <a:solidFill>
            <a:schemeClr val="accent2"/>
          </a:solidFill>
          <a:ln w="12700">
            <a:noFill/>
          </a:ln>
        </p:spPr>
        <p:txBody>
          <a:bodyPr wrap="square" rtlCol="0">
            <a:spAutoFit/>
          </a:bodyPr>
          <a:lstStyle>
            <a:defPPr>
              <a:defRPr lang="en-GB"/>
            </a:defPPr>
            <a:lvl1pPr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1pPr>
            <a:lvl2pPr marL="4572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2pPr>
            <a:lvl3pPr marL="9144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3pPr>
            <a:lvl4pPr marL="13716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4pPr>
            <a:lvl5pPr marL="18288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5pPr>
            <a:lvl6pPr marL="2286000" algn="l" defTabSz="914400" rtl="0" eaLnBrk="1" latinLnBrk="0" hangingPunct="1">
              <a:defRPr sz="2800" kern="1200">
                <a:solidFill>
                  <a:schemeClr val="tx1"/>
                </a:solidFill>
                <a:latin typeface="Arial" panose="020B0604020202020204" pitchFamily="34" charset="0"/>
                <a:ea typeface="+mn-ea"/>
                <a:cs typeface="+mn-cs"/>
              </a:defRPr>
            </a:lvl6pPr>
            <a:lvl7pPr marL="2743200" algn="l" defTabSz="914400" rtl="0" eaLnBrk="1" latinLnBrk="0" hangingPunct="1">
              <a:defRPr sz="2800" kern="1200">
                <a:solidFill>
                  <a:schemeClr val="tx1"/>
                </a:solidFill>
                <a:latin typeface="Arial" panose="020B0604020202020204" pitchFamily="34" charset="0"/>
                <a:ea typeface="+mn-ea"/>
                <a:cs typeface="+mn-cs"/>
              </a:defRPr>
            </a:lvl7pPr>
            <a:lvl8pPr marL="3200400" algn="l" defTabSz="914400" rtl="0" eaLnBrk="1" latinLnBrk="0" hangingPunct="1">
              <a:defRPr sz="2800" kern="1200">
                <a:solidFill>
                  <a:schemeClr val="tx1"/>
                </a:solidFill>
                <a:latin typeface="Arial" panose="020B0604020202020204" pitchFamily="34" charset="0"/>
                <a:ea typeface="+mn-ea"/>
                <a:cs typeface="+mn-cs"/>
              </a:defRPr>
            </a:lvl8pPr>
            <a:lvl9pPr marL="3657600" algn="l" defTabSz="914400" rtl="0" eaLnBrk="1" latinLnBrk="0" hangingPunct="1">
              <a:defRPr sz="2800" kern="1200">
                <a:solidFill>
                  <a:schemeClr val="tx1"/>
                </a:solidFill>
                <a:latin typeface="Arial" panose="020B0604020202020204" pitchFamily="34" charset="0"/>
                <a:ea typeface="+mn-ea"/>
                <a:cs typeface="+mn-cs"/>
              </a:defRPr>
            </a:lvl9p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US" sz="2000" b="0" i="1" u="none" strike="noStrike" kern="1200" cap="none" spc="0" normalizeH="0" baseline="0" noProof="0" dirty="0">
                <a:ln>
                  <a:noFill/>
                </a:ln>
                <a:solidFill>
                  <a:srgbClr val="000000"/>
                </a:solidFill>
                <a:effectLst/>
                <a:uLnTx/>
                <a:uFillTx/>
                <a:latin typeface="Arial" panose="020B0604020202020204" pitchFamily="34" charset="0"/>
                <a:ea typeface="+mn-ea"/>
                <a:cs typeface="+mn-cs"/>
              </a:rPr>
              <a:t>A</a:t>
            </a:r>
            <a:r>
              <a:rPr kumimoji="0" lang="en-GB" sz="2000" b="0" i="1" u="none" strike="noStrike" kern="1200" cap="none" spc="0" normalizeH="0" baseline="0" noProof="0" dirty="0" err="1">
                <a:ln>
                  <a:noFill/>
                </a:ln>
                <a:solidFill>
                  <a:schemeClr val="bg2"/>
                </a:solidFill>
                <a:effectLst/>
                <a:uLnTx/>
                <a:uFillTx/>
                <a:latin typeface="Arial" panose="020B0604020202020204" pitchFamily="34" charset="0"/>
                <a:ea typeface="+mn-ea"/>
                <a:cs typeface="+mn-cs"/>
              </a:rPr>
              <a:t>ddition</a:t>
            </a:r>
            <a:r>
              <a:rPr kumimoji="0" lang="en-GB" sz="2000" b="0" i="1" u="none" strike="noStrike" kern="1200" cap="none" spc="0" normalizeH="0" baseline="0" noProof="0" dirty="0">
                <a:ln>
                  <a:noFill/>
                </a:ln>
                <a:solidFill>
                  <a:schemeClr val="bg2"/>
                </a:solidFill>
                <a:effectLst/>
                <a:uLnTx/>
                <a:uFillTx/>
                <a:latin typeface="Arial" panose="020B0604020202020204" pitchFamily="34" charset="0"/>
                <a:ea typeface="+mn-ea"/>
                <a:cs typeface="+mn-cs"/>
              </a:rPr>
              <a:t> and subtraction undo each other.</a:t>
            </a:r>
          </a:p>
        </p:txBody>
      </p:sp>
      <p:sp>
        <p:nvSpPr>
          <p:cNvPr id="4" name="Content Placeholder 2">
            <a:extLst>
              <a:ext uri="{FF2B5EF4-FFF2-40B4-BE49-F238E27FC236}">
                <a16:creationId xmlns:a16="http://schemas.microsoft.com/office/drawing/2014/main" id="{73D8D271-A807-40DD-A709-BAEB7DC21373}"/>
              </a:ext>
            </a:extLst>
          </p:cNvPr>
          <p:cNvSpPr txBox="1">
            <a:spLocks/>
          </p:cNvSpPr>
          <p:nvPr/>
        </p:nvSpPr>
        <p:spPr>
          <a:xfrm>
            <a:off x="5957889" y="1302585"/>
            <a:ext cx="5607084" cy="1526340"/>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When we make an addition story, how can we </a:t>
            </a:r>
            <a:r>
              <a:rPr kumimoji="0" lang="en-GB" sz="2000" b="0" i="1" u="none" strike="noStrike" kern="1200" cap="none" spc="0" normalizeH="0" baseline="0" noProof="0" dirty="0">
                <a:ln>
                  <a:noFill/>
                </a:ln>
                <a:solidFill>
                  <a:srgbClr val="585858"/>
                </a:solidFill>
                <a:effectLst/>
                <a:uLnTx/>
                <a:uFillTx/>
                <a:latin typeface="Arial"/>
                <a:ea typeface="+mn-ea"/>
                <a:cs typeface="+mn-cs"/>
              </a:rPr>
              <a:t>undo </a:t>
            </a:r>
            <a:r>
              <a:rPr kumimoji="0" lang="en-GB" sz="2000" b="0" i="0" u="none" strike="noStrike" kern="1200" cap="none" spc="0" normalizeH="0" baseline="0" noProof="0" dirty="0">
                <a:ln>
                  <a:noFill/>
                </a:ln>
                <a:solidFill>
                  <a:srgbClr val="585858"/>
                </a:solidFill>
                <a:effectLst/>
                <a:uLnTx/>
                <a:uFillTx/>
                <a:latin typeface="Arial"/>
                <a:ea typeface="+mn-ea"/>
                <a:cs typeface="+mn-cs"/>
              </a:rPr>
              <a:t>it, so we are back to the number we started with?</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How could you </a:t>
            </a:r>
            <a:r>
              <a:rPr kumimoji="0" lang="en-GB" sz="2000" b="0" i="1" u="none" strike="noStrike" kern="1200" cap="none" spc="0" normalizeH="0" baseline="0" noProof="0" dirty="0">
                <a:ln>
                  <a:noFill/>
                </a:ln>
                <a:solidFill>
                  <a:srgbClr val="585858"/>
                </a:solidFill>
                <a:effectLst/>
                <a:uLnTx/>
                <a:uFillTx/>
                <a:latin typeface="Arial"/>
                <a:ea typeface="+mn-ea"/>
                <a:cs typeface="+mn-cs"/>
              </a:rPr>
              <a:t>undo </a:t>
            </a:r>
            <a:r>
              <a:rPr kumimoji="0" lang="en-GB" sz="2000" b="0" i="0" u="none" strike="noStrike" kern="1200" cap="none" spc="0" normalizeH="0" baseline="0" noProof="0" dirty="0">
                <a:ln>
                  <a:noFill/>
                </a:ln>
                <a:solidFill>
                  <a:srgbClr val="585858"/>
                </a:solidFill>
                <a:effectLst/>
                <a:uLnTx/>
                <a:uFillTx/>
                <a:latin typeface="Arial"/>
                <a:ea typeface="+mn-ea"/>
                <a:cs typeface="+mn-cs"/>
              </a:rPr>
              <a:t>a subtraction story?</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Look at the next story and see what happens! Can you act out the story and see if you get back to the number of children you started with?</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See if you can make up more pairs of stories which </a:t>
            </a:r>
            <a:r>
              <a:rPr kumimoji="0" lang="en-GB" sz="2000" b="0" i="1" u="none" strike="noStrike" kern="1200" cap="none" spc="0" normalizeH="0" baseline="0" noProof="0" dirty="0">
                <a:ln>
                  <a:noFill/>
                </a:ln>
                <a:solidFill>
                  <a:srgbClr val="585858"/>
                </a:solidFill>
                <a:effectLst/>
                <a:uLnTx/>
                <a:uFillTx/>
                <a:latin typeface="Arial"/>
                <a:ea typeface="+mn-ea"/>
                <a:cs typeface="+mn-cs"/>
              </a:rPr>
              <a:t>undo </a:t>
            </a:r>
            <a:r>
              <a:rPr kumimoji="0" lang="en-GB" sz="2000" b="0" i="0" u="none" strike="noStrike" kern="1200" cap="none" spc="0" normalizeH="0" baseline="0" noProof="0" dirty="0">
                <a:ln>
                  <a:noFill/>
                </a:ln>
                <a:solidFill>
                  <a:srgbClr val="585858"/>
                </a:solidFill>
                <a:effectLst/>
                <a:uLnTx/>
                <a:uFillTx/>
                <a:latin typeface="Arial"/>
                <a:ea typeface="+mn-ea"/>
                <a:cs typeface="+mn-cs"/>
              </a:rPr>
              <a:t>each other.</a:t>
            </a: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0" marR="0" lvl="0" indent="0" algn="l" defTabSz="914400" rtl="0" eaLnBrk="0" fontAlgn="base" latinLnBrk="0" hangingPunct="0">
              <a:lnSpc>
                <a:spcPct val="120000"/>
              </a:lnSpc>
              <a:spcBef>
                <a:spcPts val="600"/>
              </a:spcBef>
              <a:spcAft>
                <a:spcPts val="600"/>
              </a:spcAft>
              <a:buClr>
                <a:srgbClr val="00628C"/>
              </a:buClr>
              <a:buSzTx/>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p:txBody>
      </p:sp>
    </p:spTree>
    <p:extLst>
      <p:ext uri="{BB962C8B-B14F-4D97-AF65-F5344CB8AC3E}">
        <p14:creationId xmlns:p14="http://schemas.microsoft.com/office/powerpoint/2010/main" val="11131363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1"/>
                                        </p:tgtEl>
                                        <p:attrNameLst>
                                          <p:attrName>style.visibility</p:attrName>
                                        </p:attrNameLst>
                                      </p:cBhvr>
                                      <p:to>
                                        <p:strVal val="visible"/>
                                      </p:to>
                                    </p:set>
                                    <p:animEffect transition="in" filter="fade">
                                      <p:cBhvr>
                                        <p:cTn id="12" dur="500"/>
                                        <p:tgtEl>
                                          <p:spTgt spid="21"/>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22"/>
                                        </p:tgtEl>
                                        <p:attrNameLst>
                                          <p:attrName>style.visibility</p:attrName>
                                        </p:attrNameLst>
                                      </p:cBhvr>
                                      <p:to>
                                        <p:strVal val="visible"/>
                                      </p:to>
                                    </p:set>
                                    <p:animEffect transition="in" filter="fade">
                                      <p:cBhvr>
                                        <p:cTn id="17" dur="500"/>
                                        <p:tgtEl>
                                          <p:spTgt spid="22"/>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23"/>
                                        </p:tgtEl>
                                        <p:attrNameLst>
                                          <p:attrName>style.visibility</p:attrName>
                                        </p:attrNameLst>
                                      </p:cBhvr>
                                      <p:to>
                                        <p:strVal val="visible"/>
                                      </p:to>
                                    </p:set>
                                    <p:animEffect transition="in" filter="fade">
                                      <p:cBhvr>
                                        <p:cTn id="22"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A7B4DC4D-D041-4BFD-90D8-1FAD2920DB5F}"/>
              </a:ext>
            </a:extLst>
          </p:cNvPr>
          <p:cNvSpPr>
            <a:spLocks noGrp="1"/>
          </p:cNvSpPr>
          <p:nvPr>
            <p:ph type="title"/>
          </p:nvPr>
        </p:nvSpPr>
        <p:spPr/>
        <p:txBody>
          <a:bodyPr/>
          <a:lstStyle/>
          <a:p>
            <a:r>
              <a:rPr lang="en-GB" sz="2400" dirty="0"/>
              <a:t>1AS-2: Linked mastery PD materials</a:t>
            </a:r>
          </a:p>
        </p:txBody>
      </p:sp>
      <p:sp>
        <p:nvSpPr>
          <p:cNvPr id="4" name="Content Placeholder 3">
            <a:extLst>
              <a:ext uri="{FF2B5EF4-FFF2-40B4-BE49-F238E27FC236}">
                <a16:creationId xmlns:a16="http://schemas.microsoft.com/office/drawing/2014/main" id="{07DFD37A-E605-41CA-807F-443D15C780FA}"/>
              </a:ext>
            </a:extLst>
          </p:cNvPr>
          <p:cNvSpPr>
            <a:spLocks noGrp="1"/>
          </p:cNvSpPr>
          <p:nvPr>
            <p:ph sz="half" idx="2"/>
          </p:nvPr>
        </p:nvSpPr>
        <p:spPr/>
        <p:txBody>
          <a:bodyPr>
            <a:normAutofit/>
          </a:bodyPr>
          <a:lstStyle/>
          <a:p>
            <a:pPr marL="257175" indent="-257175">
              <a:lnSpc>
                <a:spcPct val="120000"/>
              </a:lnSpc>
              <a:buFont typeface="Arial" panose="020B0604020202020204" pitchFamily="34" charset="0"/>
              <a:buChar char="•"/>
            </a:pPr>
            <a:r>
              <a:rPr lang="en-GB" sz="2000" dirty="0"/>
              <a:t>Additional pedagogical subject knowledge support can be found in the following Mastery Professional Development materials:</a:t>
            </a:r>
          </a:p>
          <a:p>
            <a:pPr marL="585781" lvl="1" indent="-285750">
              <a:lnSpc>
                <a:spcPct val="120000"/>
              </a:lnSpc>
            </a:pPr>
            <a:r>
              <a:rPr lang="en-GB" sz="1600" dirty="0">
                <a:hlinkClick r:id="rId3"/>
              </a:rPr>
              <a:t>1.5 Additive structures: introduction to aggregation and partitioning </a:t>
            </a:r>
            <a:endParaRPr lang="en-GB" sz="1600" dirty="0"/>
          </a:p>
          <a:p>
            <a:pPr marL="585781" lvl="1" indent="-285750">
              <a:lnSpc>
                <a:spcPct val="120000"/>
              </a:lnSpc>
            </a:pPr>
            <a:r>
              <a:rPr lang="en-GB" sz="1600" dirty="0">
                <a:solidFill>
                  <a:srgbClr val="0D0D0D"/>
                </a:solidFill>
                <a:effectLst/>
                <a:latin typeface="Arial" panose="020B0604020202020204" pitchFamily="34" charset="0"/>
                <a:ea typeface="Times New Roman" panose="02020603050405020304" pitchFamily="18" charset="0"/>
                <a:cs typeface="Times New Roman" panose="02020603050405020304" pitchFamily="18" charset="0"/>
                <a:hlinkClick r:id="rId4"/>
              </a:rPr>
              <a:t>1.6 Additive structures: introduction to augmentation and reduction</a:t>
            </a:r>
            <a:endParaRPr lang="en-GB" sz="1600" dirty="0"/>
          </a:p>
          <a:p>
            <a:pPr marL="257175" indent="-257175">
              <a:lnSpc>
                <a:spcPct val="120000"/>
              </a:lnSpc>
              <a:buFont typeface="Arial" panose="020B0604020202020204" pitchFamily="34" charset="0"/>
              <a:buChar char="•"/>
            </a:pPr>
            <a:r>
              <a:rPr lang="en-GB" sz="2000" dirty="0"/>
              <a:t>Several of the activity slides have been taken from these materials.</a:t>
            </a:r>
          </a:p>
          <a:p>
            <a:endParaRPr lang="en-GB" dirty="0"/>
          </a:p>
        </p:txBody>
      </p:sp>
      <p:pic>
        <p:nvPicPr>
          <p:cNvPr id="5" name="Picture 4">
            <a:extLst>
              <a:ext uri="{FF2B5EF4-FFF2-40B4-BE49-F238E27FC236}">
                <a16:creationId xmlns:a16="http://schemas.microsoft.com/office/drawing/2014/main" id="{775F54C5-C78F-4DC7-B467-26D1A6D619B4}"/>
              </a:ext>
            </a:extLst>
          </p:cNvPr>
          <p:cNvPicPr>
            <a:picLocks noChangeAspect="1"/>
          </p:cNvPicPr>
          <p:nvPr/>
        </p:nvPicPr>
        <p:blipFill>
          <a:blip r:embed="rId5"/>
          <a:stretch>
            <a:fillRect/>
          </a:stretch>
        </p:blipFill>
        <p:spPr>
          <a:xfrm>
            <a:off x="736688" y="1687939"/>
            <a:ext cx="2455240" cy="3312149"/>
          </a:xfrm>
          <a:prstGeom prst="rect">
            <a:avLst/>
          </a:prstGeom>
        </p:spPr>
      </p:pic>
      <p:pic>
        <p:nvPicPr>
          <p:cNvPr id="9" name="Content Placeholder 8">
            <a:extLst>
              <a:ext uri="{FF2B5EF4-FFF2-40B4-BE49-F238E27FC236}">
                <a16:creationId xmlns:a16="http://schemas.microsoft.com/office/drawing/2014/main" id="{E0DA0E2F-E9A6-4A09-8CBD-FE9A34072326}"/>
              </a:ext>
            </a:extLst>
          </p:cNvPr>
          <p:cNvPicPr>
            <a:picLocks noGrp="1" noChangeAspect="1"/>
          </p:cNvPicPr>
          <p:nvPr>
            <p:ph sz="half" idx="1"/>
          </p:nvPr>
        </p:nvPicPr>
        <p:blipFill>
          <a:blip r:embed="rId6"/>
          <a:stretch>
            <a:fillRect/>
          </a:stretch>
        </p:blipFill>
        <p:spPr>
          <a:xfrm>
            <a:off x="3464350" y="1675686"/>
            <a:ext cx="2455240" cy="3336657"/>
          </a:xfrm>
          <a:prstGeom prst="rect">
            <a:avLst/>
          </a:prstGeom>
          <a:ln>
            <a:solidFill>
              <a:schemeClr val="accent4"/>
            </a:solidFill>
          </a:ln>
        </p:spPr>
      </p:pic>
    </p:spTree>
    <p:extLst>
      <p:ext uri="{BB962C8B-B14F-4D97-AF65-F5344CB8AC3E}">
        <p14:creationId xmlns:p14="http://schemas.microsoft.com/office/powerpoint/2010/main" val="3517112397"/>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2" descr="C:\Users\Liam\Documents\Design\NCETM\04 Images for B1 PPTs\Final PNG files\ncetm_mm_sp1_se06_aw022.pn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5461362" y="5373216"/>
            <a:ext cx="1368152" cy="360040"/>
          </a:xfrm>
          <a:prstGeom prst="rect">
            <a:avLst/>
          </a:prstGeom>
          <a:noFill/>
        </p:spPr>
      </p:pic>
      <p:pic>
        <p:nvPicPr>
          <p:cNvPr id="9" name="Picture 2" descr="C:\Users\Liam\Documents\Design\NCETM\04 Images for B1 PPTs\Final PNG files\ncetm_mm_sp1_se06_aw022.png"/>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2761458" y="4509120"/>
            <a:ext cx="432048" cy="360040"/>
          </a:xfrm>
          <a:prstGeom prst="rect">
            <a:avLst/>
          </a:prstGeom>
          <a:noFill/>
        </p:spPr>
      </p:pic>
      <p:sp>
        <p:nvSpPr>
          <p:cNvPr id="3" name="Title 2">
            <a:extLst>
              <a:ext uri="{FF2B5EF4-FFF2-40B4-BE49-F238E27FC236}">
                <a16:creationId xmlns:a16="http://schemas.microsoft.com/office/drawing/2014/main" id="{444716FA-ED1B-41F9-9A7C-D679F3F86428}"/>
              </a:ext>
            </a:extLst>
          </p:cNvPr>
          <p:cNvSpPr>
            <a:spLocks noGrp="1"/>
          </p:cNvSpPr>
          <p:nvPr>
            <p:ph type="title"/>
          </p:nvPr>
        </p:nvSpPr>
        <p:spPr/>
        <p:txBody>
          <a:bodyPr/>
          <a:lstStyle/>
          <a:p>
            <a:r>
              <a:rPr lang="en-GB" dirty="0"/>
              <a:t>1AS-2 Read, write and interpret additive equations</a:t>
            </a:r>
          </a:p>
        </p:txBody>
      </p:sp>
      <p:pic>
        <p:nvPicPr>
          <p:cNvPr id="16386" name="Picture 2" descr="C:\Users\Liam\Documents\Design\NCETM\04 Images for B1 PPTs\Final PNG files\ncetm_mm_sp1_se06_aw022.png"/>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2148994" y="1412776"/>
            <a:ext cx="1642750" cy="2520280"/>
          </a:xfrm>
          <a:prstGeom prst="rect">
            <a:avLst/>
          </a:prstGeom>
          <a:noFill/>
        </p:spPr>
      </p:pic>
      <p:pic>
        <p:nvPicPr>
          <p:cNvPr id="6" name="Picture 2" descr="C:\Users\Liam\Documents\Design\NCETM\04 Images for B1 PPTs\Final PNG files\ncetm_mm_sp1_se06_aw022.png"/>
          <p:cNvPicPr>
            <a:picLocks noChangeAspect="1" noChangeArrowheads="1"/>
          </p:cNvPicPr>
          <p:nvPr/>
        </p:nvPicPr>
        <p:blipFill>
          <a:blip r:embed="rId6" cstate="email">
            <a:extLst>
              <a:ext uri="{28A0092B-C50C-407E-A947-70E740481C1C}">
                <a14:useLocalDpi xmlns:a14="http://schemas.microsoft.com/office/drawing/2010/main"/>
              </a:ext>
            </a:extLst>
          </a:blip>
          <a:srcRect/>
          <a:stretch>
            <a:fillRect/>
          </a:stretch>
        </p:blipFill>
        <p:spPr bwMode="auto">
          <a:xfrm>
            <a:off x="4727848" y="1412776"/>
            <a:ext cx="2808312" cy="2736304"/>
          </a:xfrm>
          <a:prstGeom prst="rect">
            <a:avLst/>
          </a:prstGeom>
          <a:noFill/>
        </p:spPr>
      </p:pic>
      <p:pic>
        <p:nvPicPr>
          <p:cNvPr id="7" name="Picture 2" descr="C:\Users\Liam\Documents\Design\NCETM\04 Images for B1 PPTs\Final PNG files\ncetm_mm_sp1_se06_aw022.png"/>
          <p:cNvPicPr>
            <a:picLocks noChangeAspect="1" noChangeArrowheads="1"/>
          </p:cNvPicPr>
          <p:nvPr/>
        </p:nvPicPr>
        <p:blipFill>
          <a:blip r:embed="rId7" cstate="email">
            <a:extLst>
              <a:ext uri="{28A0092B-C50C-407E-A947-70E740481C1C}">
                <a14:useLocalDpi xmlns:a14="http://schemas.microsoft.com/office/drawing/2010/main"/>
              </a:ext>
            </a:extLst>
          </a:blip>
          <a:srcRect r="-13335"/>
          <a:stretch>
            <a:fillRect/>
          </a:stretch>
        </p:blipFill>
        <p:spPr bwMode="auto">
          <a:xfrm>
            <a:off x="7896200" y="1412776"/>
            <a:ext cx="2448272" cy="2736304"/>
          </a:xfrm>
          <a:prstGeom prst="rect">
            <a:avLst/>
          </a:prstGeom>
          <a:noFill/>
        </p:spPr>
      </p:pic>
      <p:pic>
        <p:nvPicPr>
          <p:cNvPr id="8" name="Picture 5" descr="C:\Users\Liam\Documents\Design\NCETM\04 Images for B1 PPTs\Final PNG files\ncetm_mm_sp1_se06_aw002.png"/>
          <p:cNvPicPr>
            <a:picLocks noChangeAspect="1" noChangeArrowheads="1"/>
          </p:cNvPicPr>
          <p:nvPr/>
        </p:nvPicPr>
        <p:blipFill>
          <a:blip r:embed="rId8" cstate="email">
            <a:extLst>
              <a:ext uri="{28A0092B-C50C-407E-A947-70E740481C1C}">
                <a14:useLocalDpi xmlns:a14="http://schemas.microsoft.com/office/drawing/2010/main"/>
              </a:ext>
            </a:extLst>
          </a:blip>
          <a:srcRect/>
          <a:stretch>
            <a:fillRect/>
          </a:stretch>
        </p:blipFill>
        <p:spPr bwMode="auto">
          <a:xfrm>
            <a:off x="1753898" y="4797152"/>
            <a:ext cx="8532000" cy="395048"/>
          </a:xfrm>
          <a:prstGeom prst="rect">
            <a:avLst/>
          </a:prstGeom>
          <a:noFill/>
        </p:spPr>
      </p:pic>
      <p:pic>
        <p:nvPicPr>
          <p:cNvPr id="11" name="Picture 2" descr="C:\Users\Liam\Documents\Design\NCETM\04 Images for B1 PPTs\Final PNG files\ncetm_mm_sp1_se06_aw022.png"/>
          <p:cNvPicPr>
            <a:picLocks noChangeAspect="1" noChangeArrowheads="1"/>
          </p:cNvPicPr>
          <p:nvPr/>
        </p:nvPicPr>
        <p:blipFill>
          <a:blip r:embed="rId9" cstate="email">
            <a:extLst>
              <a:ext uri="{28A0092B-C50C-407E-A947-70E740481C1C}">
                <a14:useLocalDpi xmlns:a14="http://schemas.microsoft.com/office/drawing/2010/main"/>
              </a:ext>
            </a:extLst>
          </a:blip>
          <a:srcRect/>
          <a:stretch>
            <a:fillRect/>
          </a:stretch>
        </p:blipFill>
        <p:spPr bwMode="auto">
          <a:xfrm>
            <a:off x="5821402" y="4509120"/>
            <a:ext cx="576064" cy="288032"/>
          </a:xfrm>
          <a:prstGeom prst="rect">
            <a:avLst/>
          </a:prstGeom>
          <a:noFill/>
        </p:spPr>
      </p:pic>
      <p:pic>
        <p:nvPicPr>
          <p:cNvPr id="12" name="Picture 2" descr="C:\Users\Liam\Documents\Design\NCETM\04 Images for B1 PPTs\Final PNG files\ncetm_mm_sp1_se06_aw022.png"/>
          <p:cNvPicPr>
            <a:picLocks noChangeAspect="1" noChangeArrowheads="1"/>
          </p:cNvPicPr>
          <p:nvPr/>
        </p:nvPicPr>
        <p:blipFill>
          <a:blip r:embed="rId10" cstate="email">
            <a:extLst>
              <a:ext uri="{28A0092B-C50C-407E-A947-70E740481C1C}">
                <a14:useLocalDpi xmlns:a14="http://schemas.microsoft.com/office/drawing/2010/main"/>
              </a:ext>
            </a:extLst>
          </a:blip>
          <a:srcRect/>
          <a:stretch>
            <a:fillRect/>
          </a:stretch>
        </p:blipFill>
        <p:spPr bwMode="auto">
          <a:xfrm>
            <a:off x="8917746" y="4509120"/>
            <a:ext cx="360040" cy="288032"/>
          </a:xfrm>
          <a:prstGeom prst="rect">
            <a:avLst/>
          </a:prstGeom>
          <a:noFill/>
        </p:spPr>
      </p:pic>
    </p:spTree>
    <p:extLst>
      <p:ext uri="{BB962C8B-B14F-4D97-AF65-F5344CB8AC3E}">
        <p14:creationId xmlns:p14="http://schemas.microsoft.com/office/powerpoint/2010/main" val="20086467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5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2" presetClass="entr" presetSubtype="8" fill="hold" nodeType="clickEffect">
                                  <p:stCondLst>
                                    <p:cond delay="0"/>
                                  </p:stCondLst>
                                  <p:childTnLst>
                                    <p:set>
                                      <p:cBhvr>
                                        <p:cTn id="16" dur="1" fill="hold">
                                          <p:stCondLst>
                                            <p:cond delay="0"/>
                                          </p:stCondLst>
                                        </p:cTn>
                                        <p:tgtEl>
                                          <p:spTgt spid="8"/>
                                        </p:tgtEl>
                                        <p:attrNameLst>
                                          <p:attrName>style.visibility</p:attrName>
                                        </p:attrNameLst>
                                      </p:cBhvr>
                                      <p:to>
                                        <p:strVal val="visible"/>
                                      </p:to>
                                    </p:set>
                                    <p:anim calcmode="lin" valueType="num">
                                      <p:cBhvr additive="base">
                                        <p:cTn id="17" dur="1000" fill="hold"/>
                                        <p:tgtEl>
                                          <p:spTgt spid="8"/>
                                        </p:tgtEl>
                                        <p:attrNameLst>
                                          <p:attrName>ppt_x</p:attrName>
                                        </p:attrNameLst>
                                      </p:cBhvr>
                                      <p:tavLst>
                                        <p:tav tm="0">
                                          <p:val>
                                            <p:strVal val="0-#ppt_w/2"/>
                                          </p:val>
                                        </p:tav>
                                        <p:tav tm="100000">
                                          <p:val>
                                            <p:strVal val="#ppt_x"/>
                                          </p:val>
                                        </p:tav>
                                      </p:tavLst>
                                    </p:anim>
                                    <p:anim calcmode="lin" valueType="num">
                                      <p:cBhvr additive="base">
                                        <p:cTn id="18" dur="1000" fill="hold"/>
                                        <p:tgtEl>
                                          <p:spTgt spid="8"/>
                                        </p:tgtEl>
                                        <p:attrNameLst>
                                          <p:attrName>ppt_y</p:attrName>
                                        </p:attrNameLst>
                                      </p:cBhvr>
                                      <p:tavLst>
                                        <p:tav tm="0">
                                          <p:val>
                                            <p:strVal val="#ppt_y"/>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nodeType="click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fade">
                                      <p:cBhvr>
                                        <p:cTn id="23" dur="500"/>
                                        <p:tgtEl>
                                          <p:spTgt spid="9"/>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nodeType="clickEffect">
                                  <p:stCondLst>
                                    <p:cond delay="0"/>
                                  </p:stCondLst>
                                  <p:childTnLst>
                                    <p:set>
                                      <p:cBhvr>
                                        <p:cTn id="27" dur="1" fill="hold">
                                          <p:stCondLst>
                                            <p:cond delay="0"/>
                                          </p:stCondLst>
                                        </p:cTn>
                                        <p:tgtEl>
                                          <p:spTgt spid="11"/>
                                        </p:tgtEl>
                                        <p:attrNameLst>
                                          <p:attrName>style.visibility</p:attrName>
                                        </p:attrNameLst>
                                      </p:cBhvr>
                                      <p:to>
                                        <p:strVal val="visible"/>
                                      </p:to>
                                    </p:set>
                                    <p:animEffect transition="in" filter="fade">
                                      <p:cBhvr>
                                        <p:cTn id="28" dur="500"/>
                                        <p:tgtEl>
                                          <p:spTgt spid="11"/>
                                        </p:tgtEl>
                                      </p:cBhvr>
                                    </p:animEffect>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nodeType="clickEffect">
                                  <p:stCondLst>
                                    <p:cond delay="0"/>
                                  </p:stCondLst>
                                  <p:childTnLst>
                                    <p:set>
                                      <p:cBhvr>
                                        <p:cTn id="32" dur="1" fill="hold">
                                          <p:stCondLst>
                                            <p:cond delay="0"/>
                                          </p:stCondLst>
                                        </p:cTn>
                                        <p:tgtEl>
                                          <p:spTgt spid="12"/>
                                        </p:tgtEl>
                                        <p:attrNameLst>
                                          <p:attrName>style.visibility</p:attrName>
                                        </p:attrNameLst>
                                      </p:cBhvr>
                                      <p:to>
                                        <p:strVal val="visible"/>
                                      </p:to>
                                    </p:set>
                                    <p:animEffect transition="in" filter="fade">
                                      <p:cBhvr>
                                        <p:cTn id="33" dur="500"/>
                                        <p:tgtEl>
                                          <p:spTgt spid="12"/>
                                        </p:tgtEl>
                                      </p:cBhvr>
                                    </p:animEffect>
                                  </p:childTnLst>
                                </p:cTn>
                              </p:par>
                            </p:childTnLst>
                          </p:cTn>
                        </p:par>
                      </p:childTnLst>
                    </p:cTn>
                  </p:par>
                  <p:par>
                    <p:cTn id="34" fill="hold">
                      <p:stCondLst>
                        <p:cond delay="indefinite"/>
                      </p:stCondLst>
                      <p:childTnLst>
                        <p:par>
                          <p:cTn id="35" fill="hold">
                            <p:stCondLst>
                              <p:cond delay="0"/>
                            </p:stCondLst>
                            <p:childTnLst>
                              <p:par>
                                <p:cTn id="36" presetID="10" presetClass="entr" presetSubtype="0" fill="hold" nodeType="clickEffect">
                                  <p:stCondLst>
                                    <p:cond delay="0"/>
                                  </p:stCondLst>
                                  <p:childTnLst>
                                    <p:set>
                                      <p:cBhvr>
                                        <p:cTn id="37" dur="1" fill="hold">
                                          <p:stCondLst>
                                            <p:cond delay="0"/>
                                          </p:stCondLst>
                                        </p:cTn>
                                        <p:tgtEl>
                                          <p:spTgt spid="13"/>
                                        </p:tgtEl>
                                        <p:attrNameLst>
                                          <p:attrName>style.visibility</p:attrName>
                                        </p:attrNameLst>
                                      </p:cBhvr>
                                      <p:to>
                                        <p:strVal val="visible"/>
                                      </p:to>
                                    </p:set>
                                    <p:animEffect transition="in" filter="fade">
                                      <p:cBhvr>
                                        <p:cTn id="38"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AC6FD912-9E56-42D2-901B-52435CF4CCDE}"/>
              </a:ext>
            </a:extLst>
          </p:cNvPr>
          <p:cNvSpPr>
            <a:spLocks noGrp="1"/>
          </p:cNvSpPr>
          <p:nvPr>
            <p:ph type="title"/>
          </p:nvPr>
        </p:nvSpPr>
        <p:spPr/>
        <p:txBody>
          <a:bodyPr/>
          <a:lstStyle/>
          <a:p>
            <a:r>
              <a:rPr lang="en-GB" dirty="0"/>
              <a:t>1AS-2 Read, write and interpret additive equations</a:t>
            </a:r>
          </a:p>
        </p:txBody>
      </p:sp>
      <p:pic>
        <p:nvPicPr>
          <p:cNvPr id="8" name="Picture 5" descr="C:\Users\Liam\Documents\Design\NCETM\04 Images for B1 PPTs\Final PNG files\ncetm_mm_sp1_se06_aw002.pn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1740464" y="4797152"/>
            <a:ext cx="8532000" cy="395048"/>
          </a:xfrm>
          <a:prstGeom prst="rect">
            <a:avLst/>
          </a:prstGeom>
          <a:noFill/>
        </p:spPr>
      </p:pic>
      <p:pic>
        <p:nvPicPr>
          <p:cNvPr id="14" name="Picture 2" descr="C:\Users\Liam\Documents\Design\NCETM\04 Images for B1 PPTs\Final PNG files\ncetm_mm_sp1_se06_aw022.png"/>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2135560" y="1412776"/>
            <a:ext cx="2088232" cy="3096344"/>
          </a:xfrm>
          <a:prstGeom prst="rect">
            <a:avLst/>
          </a:prstGeom>
          <a:noFill/>
        </p:spPr>
      </p:pic>
      <p:pic>
        <p:nvPicPr>
          <p:cNvPr id="15" name="Picture 2" descr="C:\Users\Liam\Documents\Design\NCETM\04 Images for B1 PPTs\Final PNG files\ncetm_mm_sp1_se06_aw022.png"/>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4799856" y="1412776"/>
            <a:ext cx="3024336" cy="2880320"/>
          </a:xfrm>
          <a:prstGeom prst="rect">
            <a:avLst/>
          </a:prstGeom>
          <a:noFill/>
        </p:spPr>
      </p:pic>
      <p:pic>
        <p:nvPicPr>
          <p:cNvPr id="16" name="Picture 2" descr="C:\Users\Liam\Documents\Design\NCETM\04 Images for B1 PPTs\Final PNG files\ncetm_mm_sp1_se06_aw022.png"/>
          <p:cNvPicPr>
            <a:picLocks noChangeAspect="1" noChangeArrowheads="1"/>
          </p:cNvPicPr>
          <p:nvPr/>
        </p:nvPicPr>
        <p:blipFill>
          <a:blip r:embed="rId6" cstate="email">
            <a:extLst>
              <a:ext uri="{28A0092B-C50C-407E-A947-70E740481C1C}">
                <a14:useLocalDpi xmlns:a14="http://schemas.microsoft.com/office/drawing/2010/main"/>
              </a:ext>
            </a:extLst>
          </a:blip>
          <a:srcRect/>
          <a:stretch>
            <a:fillRect/>
          </a:stretch>
        </p:blipFill>
        <p:spPr bwMode="auto">
          <a:xfrm>
            <a:off x="8544272" y="1412776"/>
            <a:ext cx="1368152" cy="2808312"/>
          </a:xfrm>
          <a:prstGeom prst="rect">
            <a:avLst/>
          </a:prstGeom>
          <a:noFill/>
        </p:spPr>
      </p:pic>
      <p:pic>
        <p:nvPicPr>
          <p:cNvPr id="17" name="Picture 2" descr="C:\Users\Liam\Documents\Design\NCETM\04 Images for B1 PPTs\Final PNG files\ncetm_mm_sp1_se06_aw022.png"/>
          <p:cNvPicPr>
            <a:picLocks noChangeAspect="1" noChangeArrowheads="1"/>
          </p:cNvPicPr>
          <p:nvPr/>
        </p:nvPicPr>
        <p:blipFill>
          <a:blip r:embed="rId7" cstate="email">
            <a:extLst>
              <a:ext uri="{28A0092B-C50C-407E-A947-70E740481C1C}">
                <a14:useLocalDpi xmlns:a14="http://schemas.microsoft.com/office/drawing/2010/main"/>
              </a:ext>
            </a:extLst>
          </a:blip>
          <a:srcRect/>
          <a:stretch>
            <a:fillRect/>
          </a:stretch>
        </p:blipFill>
        <p:spPr bwMode="auto">
          <a:xfrm>
            <a:off x="2711624" y="4437112"/>
            <a:ext cx="576064" cy="360040"/>
          </a:xfrm>
          <a:prstGeom prst="rect">
            <a:avLst/>
          </a:prstGeom>
          <a:noFill/>
        </p:spPr>
      </p:pic>
      <p:pic>
        <p:nvPicPr>
          <p:cNvPr id="18" name="Picture 2" descr="C:\Users\Liam\Documents\Design\NCETM\04 Images for B1 PPTs\Final PNG files\ncetm_mm_sp1_se06_aw022.png"/>
          <p:cNvPicPr>
            <a:picLocks noChangeAspect="1" noChangeArrowheads="1"/>
          </p:cNvPicPr>
          <p:nvPr/>
        </p:nvPicPr>
        <p:blipFill>
          <a:blip r:embed="rId8" cstate="email">
            <a:extLst>
              <a:ext uri="{28A0092B-C50C-407E-A947-70E740481C1C}">
                <a14:useLocalDpi xmlns:a14="http://schemas.microsoft.com/office/drawing/2010/main"/>
              </a:ext>
            </a:extLst>
          </a:blip>
          <a:srcRect/>
          <a:stretch>
            <a:fillRect/>
          </a:stretch>
        </p:blipFill>
        <p:spPr bwMode="auto">
          <a:xfrm>
            <a:off x="5663952" y="4437112"/>
            <a:ext cx="792088" cy="360040"/>
          </a:xfrm>
          <a:prstGeom prst="rect">
            <a:avLst/>
          </a:prstGeom>
          <a:noFill/>
        </p:spPr>
      </p:pic>
      <p:pic>
        <p:nvPicPr>
          <p:cNvPr id="19" name="Picture 2" descr="C:\Users\Liam\Documents\Design\NCETM\04 Images for B1 PPTs\Final PNG files\ncetm_mm_sp1_se06_aw022.png"/>
          <p:cNvPicPr>
            <a:picLocks noChangeAspect="1" noChangeArrowheads="1"/>
          </p:cNvPicPr>
          <p:nvPr/>
        </p:nvPicPr>
        <p:blipFill>
          <a:blip r:embed="rId9" cstate="email">
            <a:extLst>
              <a:ext uri="{28A0092B-C50C-407E-A947-70E740481C1C}">
                <a14:useLocalDpi xmlns:a14="http://schemas.microsoft.com/office/drawing/2010/main"/>
              </a:ext>
            </a:extLst>
          </a:blip>
          <a:srcRect/>
          <a:stretch>
            <a:fillRect/>
          </a:stretch>
        </p:blipFill>
        <p:spPr bwMode="auto">
          <a:xfrm>
            <a:off x="8904312" y="4365104"/>
            <a:ext cx="360040" cy="432048"/>
          </a:xfrm>
          <a:prstGeom prst="rect">
            <a:avLst/>
          </a:prstGeom>
          <a:noFill/>
        </p:spPr>
      </p:pic>
      <p:pic>
        <p:nvPicPr>
          <p:cNvPr id="20" name="Picture 2" descr="C:\Users\Liam\Documents\Design\NCETM\04 Images for B1 PPTs\Final PNG files\ncetm_mm_sp1_se06_aw022.png"/>
          <p:cNvPicPr>
            <a:picLocks noChangeAspect="1" noChangeArrowheads="1"/>
          </p:cNvPicPr>
          <p:nvPr/>
        </p:nvPicPr>
        <p:blipFill>
          <a:blip r:embed="rId10" cstate="email">
            <a:extLst>
              <a:ext uri="{28A0092B-C50C-407E-A947-70E740481C1C}">
                <a14:useLocalDpi xmlns:a14="http://schemas.microsoft.com/office/drawing/2010/main"/>
              </a:ext>
            </a:extLst>
          </a:blip>
          <a:srcRect b="-627"/>
          <a:stretch>
            <a:fillRect/>
          </a:stretch>
        </p:blipFill>
        <p:spPr bwMode="auto">
          <a:xfrm>
            <a:off x="5375920" y="5301208"/>
            <a:ext cx="1440160" cy="432048"/>
          </a:xfrm>
          <a:prstGeom prst="rect">
            <a:avLst/>
          </a:prstGeom>
          <a:noFill/>
        </p:spPr>
      </p:pic>
    </p:spTree>
    <p:extLst>
      <p:ext uri="{BB962C8B-B14F-4D97-AF65-F5344CB8AC3E}">
        <p14:creationId xmlns:p14="http://schemas.microsoft.com/office/powerpoint/2010/main" val="8964342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500"/>
                                        <p:tgtEl>
                                          <p:spTgt spid="1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6"/>
                                        </p:tgtEl>
                                        <p:attrNameLst>
                                          <p:attrName>style.visibility</p:attrName>
                                        </p:attrNameLst>
                                      </p:cBhvr>
                                      <p:to>
                                        <p:strVal val="visible"/>
                                      </p:to>
                                    </p:set>
                                    <p:animEffect transition="in" filter="fade">
                                      <p:cBhvr>
                                        <p:cTn id="12" dur="500"/>
                                        <p:tgtEl>
                                          <p:spTgt spid="16"/>
                                        </p:tgtEl>
                                      </p:cBhvr>
                                    </p:animEffect>
                                  </p:childTnLst>
                                </p:cTn>
                              </p:par>
                            </p:childTnLst>
                          </p:cTn>
                        </p:par>
                      </p:childTnLst>
                    </p:cTn>
                  </p:par>
                  <p:par>
                    <p:cTn id="13" fill="hold">
                      <p:stCondLst>
                        <p:cond delay="indefinite"/>
                      </p:stCondLst>
                      <p:childTnLst>
                        <p:par>
                          <p:cTn id="14" fill="hold">
                            <p:stCondLst>
                              <p:cond delay="0"/>
                            </p:stCondLst>
                            <p:childTnLst>
                              <p:par>
                                <p:cTn id="15" presetID="2" presetClass="entr" presetSubtype="8" fill="hold" nodeType="clickEffect">
                                  <p:stCondLst>
                                    <p:cond delay="0"/>
                                  </p:stCondLst>
                                  <p:childTnLst>
                                    <p:set>
                                      <p:cBhvr>
                                        <p:cTn id="16" dur="1" fill="hold">
                                          <p:stCondLst>
                                            <p:cond delay="0"/>
                                          </p:stCondLst>
                                        </p:cTn>
                                        <p:tgtEl>
                                          <p:spTgt spid="8"/>
                                        </p:tgtEl>
                                        <p:attrNameLst>
                                          <p:attrName>style.visibility</p:attrName>
                                        </p:attrNameLst>
                                      </p:cBhvr>
                                      <p:to>
                                        <p:strVal val="visible"/>
                                      </p:to>
                                    </p:set>
                                    <p:anim calcmode="lin" valueType="num">
                                      <p:cBhvr additive="base">
                                        <p:cTn id="17" dur="1000" fill="hold"/>
                                        <p:tgtEl>
                                          <p:spTgt spid="8"/>
                                        </p:tgtEl>
                                        <p:attrNameLst>
                                          <p:attrName>ppt_x</p:attrName>
                                        </p:attrNameLst>
                                      </p:cBhvr>
                                      <p:tavLst>
                                        <p:tav tm="0">
                                          <p:val>
                                            <p:strVal val="0-#ppt_w/2"/>
                                          </p:val>
                                        </p:tav>
                                        <p:tav tm="100000">
                                          <p:val>
                                            <p:strVal val="#ppt_x"/>
                                          </p:val>
                                        </p:tav>
                                      </p:tavLst>
                                    </p:anim>
                                    <p:anim calcmode="lin" valueType="num">
                                      <p:cBhvr additive="base">
                                        <p:cTn id="18" dur="1000" fill="hold"/>
                                        <p:tgtEl>
                                          <p:spTgt spid="8"/>
                                        </p:tgtEl>
                                        <p:attrNameLst>
                                          <p:attrName>ppt_y</p:attrName>
                                        </p:attrNameLst>
                                      </p:cBhvr>
                                      <p:tavLst>
                                        <p:tav tm="0">
                                          <p:val>
                                            <p:strVal val="#ppt_y"/>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nodeType="clickEffect">
                                  <p:stCondLst>
                                    <p:cond delay="0"/>
                                  </p:stCondLst>
                                  <p:childTnLst>
                                    <p:set>
                                      <p:cBhvr>
                                        <p:cTn id="22" dur="1" fill="hold">
                                          <p:stCondLst>
                                            <p:cond delay="0"/>
                                          </p:stCondLst>
                                        </p:cTn>
                                        <p:tgtEl>
                                          <p:spTgt spid="17"/>
                                        </p:tgtEl>
                                        <p:attrNameLst>
                                          <p:attrName>style.visibility</p:attrName>
                                        </p:attrNameLst>
                                      </p:cBhvr>
                                      <p:to>
                                        <p:strVal val="visible"/>
                                      </p:to>
                                    </p:set>
                                    <p:animEffect transition="in" filter="fade">
                                      <p:cBhvr>
                                        <p:cTn id="23" dur="500"/>
                                        <p:tgtEl>
                                          <p:spTgt spid="17"/>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nodeType="clickEffect">
                                  <p:stCondLst>
                                    <p:cond delay="0"/>
                                  </p:stCondLst>
                                  <p:childTnLst>
                                    <p:set>
                                      <p:cBhvr>
                                        <p:cTn id="27" dur="1" fill="hold">
                                          <p:stCondLst>
                                            <p:cond delay="0"/>
                                          </p:stCondLst>
                                        </p:cTn>
                                        <p:tgtEl>
                                          <p:spTgt spid="18"/>
                                        </p:tgtEl>
                                        <p:attrNameLst>
                                          <p:attrName>style.visibility</p:attrName>
                                        </p:attrNameLst>
                                      </p:cBhvr>
                                      <p:to>
                                        <p:strVal val="visible"/>
                                      </p:to>
                                    </p:set>
                                    <p:animEffect transition="in" filter="fade">
                                      <p:cBhvr>
                                        <p:cTn id="28" dur="500"/>
                                        <p:tgtEl>
                                          <p:spTgt spid="18"/>
                                        </p:tgtEl>
                                      </p:cBhvr>
                                    </p:animEffect>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nodeType="clickEffect">
                                  <p:stCondLst>
                                    <p:cond delay="0"/>
                                  </p:stCondLst>
                                  <p:childTnLst>
                                    <p:set>
                                      <p:cBhvr>
                                        <p:cTn id="32" dur="1" fill="hold">
                                          <p:stCondLst>
                                            <p:cond delay="0"/>
                                          </p:stCondLst>
                                        </p:cTn>
                                        <p:tgtEl>
                                          <p:spTgt spid="19"/>
                                        </p:tgtEl>
                                        <p:attrNameLst>
                                          <p:attrName>style.visibility</p:attrName>
                                        </p:attrNameLst>
                                      </p:cBhvr>
                                      <p:to>
                                        <p:strVal val="visible"/>
                                      </p:to>
                                    </p:set>
                                    <p:animEffect transition="in" filter="fade">
                                      <p:cBhvr>
                                        <p:cTn id="33" dur="500"/>
                                        <p:tgtEl>
                                          <p:spTgt spid="19"/>
                                        </p:tgtEl>
                                      </p:cBhvr>
                                    </p:animEffect>
                                  </p:childTnLst>
                                </p:cTn>
                              </p:par>
                            </p:childTnLst>
                          </p:cTn>
                        </p:par>
                      </p:childTnLst>
                    </p:cTn>
                  </p:par>
                  <p:par>
                    <p:cTn id="34" fill="hold">
                      <p:stCondLst>
                        <p:cond delay="indefinite"/>
                      </p:stCondLst>
                      <p:childTnLst>
                        <p:par>
                          <p:cTn id="35" fill="hold">
                            <p:stCondLst>
                              <p:cond delay="0"/>
                            </p:stCondLst>
                            <p:childTnLst>
                              <p:par>
                                <p:cTn id="36" presetID="10" presetClass="entr" presetSubtype="0" fill="hold" nodeType="clickEffect">
                                  <p:stCondLst>
                                    <p:cond delay="0"/>
                                  </p:stCondLst>
                                  <p:childTnLst>
                                    <p:set>
                                      <p:cBhvr>
                                        <p:cTn id="37" dur="1" fill="hold">
                                          <p:stCondLst>
                                            <p:cond delay="0"/>
                                          </p:stCondLst>
                                        </p:cTn>
                                        <p:tgtEl>
                                          <p:spTgt spid="20"/>
                                        </p:tgtEl>
                                        <p:attrNameLst>
                                          <p:attrName>style.visibility</p:attrName>
                                        </p:attrNameLst>
                                      </p:cBhvr>
                                      <p:to>
                                        <p:strVal val="visible"/>
                                      </p:to>
                                    </p:set>
                                    <p:animEffect transition="in" filter="fade">
                                      <p:cBhvr>
                                        <p:cTn id="38"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590F84-5FE9-47B9-9F54-E8938D2DF904}"/>
              </a:ext>
            </a:extLst>
          </p:cNvPr>
          <p:cNvSpPr>
            <a:spLocks noGrp="1"/>
          </p:cNvSpPr>
          <p:nvPr>
            <p:ph type="title"/>
          </p:nvPr>
        </p:nvSpPr>
        <p:spPr/>
        <p:txBody>
          <a:bodyPr/>
          <a:lstStyle/>
          <a:p>
            <a:r>
              <a:rPr lang="en-GB" dirty="0"/>
              <a:t>1AS-2 Read, write and interpret additive equations </a:t>
            </a:r>
          </a:p>
        </p:txBody>
      </p:sp>
      <p:sp>
        <p:nvSpPr>
          <p:cNvPr id="3" name="TextBox 2">
            <a:extLst>
              <a:ext uri="{FF2B5EF4-FFF2-40B4-BE49-F238E27FC236}">
                <a16:creationId xmlns:a16="http://schemas.microsoft.com/office/drawing/2014/main" id="{87B10B3C-5683-4509-BCFF-E35A93608A41}"/>
              </a:ext>
            </a:extLst>
          </p:cNvPr>
          <p:cNvSpPr txBox="1"/>
          <p:nvPr/>
        </p:nvSpPr>
        <p:spPr>
          <a:xfrm>
            <a:off x="806825" y="1256689"/>
            <a:ext cx="8337176" cy="923330"/>
          </a:xfrm>
          <a:prstGeom prst="rect">
            <a:avLst/>
          </a:prstGeom>
          <a:noFill/>
        </p:spPr>
        <p:txBody>
          <a:bodyPr wrap="square" rtlCol="0">
            <a:spAutoFit/>
          </a:bodyPr>
          <a:lstStyle/>
          <a:p>
            <a:pPr marL="285750" indent="-285750">
              <a:buFont typeface="Arial" panose="020B0604020202020204" pitchFamily="34" charset="0"/>
              <a:buChar char="•"/>
            </a:pPr>
            <a:r>
              <a:rPr lang="en-GB" dirty="0">
                <a:solidFill>
                  <a:schemeClr val="bg2"/>
                </a:solidFill>
              </a:rPr>
              <a:t>Complete these calculations. How do you think about them? Do you think about adding on, combining, partitioning or take away? </a:t>
            </a:r>
          </a:p>
          <a:p>
            <a:pPr marL="285750" indent="-285750">
              <a:buFont typeface="Arial" panose="020B0604020202020204" pitchFamily="34" charset="0"/>
              <a:buChar char="•"/>
            </a:pPr>
            <a:r>
              <a:rPr lang="en-GB" dirty="0">
                <a:solidFill>
                  <a:schemeClr val="bg2"/>
                </a:solidFill>
              </a:rPr>
              <a:t>Can you think of the same equation in different ways?  </a:t>
            </a:r>
          </a:p>
        </p:txBody>
      </p:sp>
      <p:sp>
        <p:nvSpPr>
          <p:cNvPr id="5" name="TextBox 4">
            <a:extLst>
              <a:ext uri="{FF2B5EF4-FFF2-40B4-BE49-F238E27FC236}">
                <a16:creationId xmlns:a16="http://schemas.microsoft.com/office/drawing/2014/main" id="{09378427-52B3-481E-8C1E-ABCDC8E33B80}"/>
              </a:ext>
            </a:extLst>
          </p:cNvPr>
          <p:cNvSpPr txBox="1"/>
          <p:nvPr/>
        </p:nvSpPr>
        <p:spPr>
          <a:xfrm>
            <a:off x="2630615" y="2569858"/>
            <a:ext cx="2430250" cy="4659737"/>
          </a:xfrm>
          <a:prstGeom prst="rect">
            <a:avLst/>
          </a:prstGeom>
          <a:noFill/>
        </p:spPr>
        <p:txBody>
          <a:bodyPr wrap="squar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lang="en-GB" sz="2800" dirty="0">
                <a:solidFill>
                  <a:srgbClr val="000000"/>
                </a:solidFill>
                <a:latin typeface="Arial" panose="020B0604020202020204" pitchFamily="34" charset="0"/>
              </a:rPr>
              <a:t>5 + 2 </a:t>
            </a:r>
            <a:r>
              <a:rPr kumimoji="0" lang="en-GB" sz="28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 </a:t>
            </a:r>
          </a:p>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lang="en-GB" sz="2800" dirty="0">
                <a:solidFill>
                  <a:srgbClr val="000000"/>
                </a:solidFill>
                <a:latin typeface="Arial" panose="020B0604020202020204" pitchFamily="34" charset="0"/>
              </a:rPr>
              <a:t>2 + 5 =</a:t>
            </a:r>
            <a:endParaRPr kumimoji="0" lang="en-GB" sz="28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endParaRPr>
          </a:p>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8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9 – 3 =</a:t>
            </a:r>
          </a:p>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8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9 – 4 =</a:t>
            </a:r>
          </a:p>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lang="en-GB" sz="2800" dirty="0">
                <a:solidFill>
                  <a:srgbClr val="000000"/>
                </a:solidFill>
                <a:latin typeface="Arial" panose="020B0604020202020204" pitchFamily="34" charset="0"/>
              </a:rPr>
              <a:t>9 – 5 =</a:t>
            </a:r>
            <a:endParaRPr kumimoji="0" lang="en-GB" sz="28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endParaRPr>
          </a:p>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8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6 – 4 =</a:t>
            </a:r>
          </a:p>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lang="en-GB" sz="2800" dirty="0">
                <a:solidFill>
                  <a:srgbClr val="000000"/>
                </a:solidFill>
                <a:latin typeface="Arial" panose="020B0604020202020204" pitchFamily="34" charset="0"/>
              </a:rPr>
              <a:t>6 – 5 =</a:t>
            </a:r>
          </a:p>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8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 </a:t>
            </a:r>
          </a:p>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endParaRPr>
          </a:p>
        </p:txBody>
      </p:sp>
      <p:sp>
        <p:nvSpPr>
          <p:cNvPr id="7" name="TextBox 6">
            <a:extLst>
              <a:ext uri="{FF2B5EF4-FFF2-40B4-BE49-F238E27FC236}">
                <a16:creationId xmlns:a16="http://schemas.microsoft.com/office/drawing/2014/main" id="{BB37273C-1CD7-47AC-8304-7FB3E988E305}"/>
              </a:ext>
            </a:extLst>
          </p:cNvPr>
          <p:cNvSpPr txBox="1"/>
          <p:nvPr/>
        </p:nvSpPr>
        <p:spPr>
          <a:xfrm>
            <a:off x="7447922" y="2531998"/>
            <a:ext cx="2430250" cy="5176802"/>
          </a:xfrm>
          <a:prstGeom prst="rect">
            <a:avLst/>
          </a:prstGeom>
          <a:noFill/>
        </p:spPr>
        <p:txBody>
          <a:bodyPr wrap="squar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lang="en-GB" sz="2800" dirty="0">
                <a:solidFill>
                  <a:srgbClr val="000000"/>
                </a:solidFill>
                <a:latin typeface="Arial" panose="020B0604020202020204" pitchFamily="34" charset="0"/>
              </a:rPr>
              <a:t>6 + 1 =</a:t>
            </a:r>
          </a:p>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lang="en-GB" sz="2800" dirty="0">
                <a:solidFill>
                  <a:srgbClr val="000000"/>
                </a:solidFill>
                <a:latin typeface="Arial" panose="020B0604020202020204" pitchFamily="34" charset="0"/>
              </a:rPr>
              <a:t>6 + 2 =</a:t>
            </a:r>
          </a:p>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lang="en-GB" sz="2800" dirty="0">
                <a:solidFill>
                  <a:srgbClr val="000000"/>
                </a:solidFill>
                <a:latin typeface="Arial" panose="020B0604020202020204" pitchFamily="34" charset="0"/>
              </a:rPr>
              <a:t>6 + 3 = </a:t>
            </a:r>
          </a:p>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lang="en-GB" sz="2800" dirty="0">
                <a:solidFill>
                  <a:srgbClr val="000000"/>
                </a:solidFill>
                <a:latin typeface="Arial" panose="020B0604020202020204" pitchFamily="34" charset="0"/>
              </a:rPr>
              <a:t>6 + 4 = </a:t>
            </a:r>
          </a:p>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lang="en-GB" sz="2800" dirty="0">
                <a:solidFill>
                  <a:srgbClr val="000000"/>
                </a:solidFill>
                <a:latin typeface="Arial" panose="020B0604020202020204" pitchFamily="34" charset="0"/>
              </a:rPr>
              <a:t>6 – 1 =</a:t>
            </a:r>
          </a:p>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lang="en-GB" sz="2800" dirty="0">
                <a:solidFill>
                  <a:srgbClr val="000000"/>
                </a:solidFill>
                <a:latin typeface="Arial" panose="020B0604020202020204" pitchFamily="34" charset="0"/>
              </a:rPr>
              <a:t>6 – 2 =</a:t>
            </a:r>
          </a:p>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lang="en-GB" sz="2800" dirty="0">
                <a:solidFill>
                  <a:srgbClr val="000000"/>
                </a:solidFill>
                <a:latin typeface="Arial" panose="020B0604020202020204" pitchFamily="34" charset="0"/>
              </a:rPr>
              <a:t>6 – 3 =</a:t>
            </a:r>
          </a:p>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lang="en-GB" sz="2800" dirty="0">
              <a:solidFill>
                <a:srgbClr val="000000"/>
              </a:solidFill>
              <a:latin typeface="Arial" panose="020B0604020202020204" pitchFamily="34" charset="0"/>
            </a:endParaRPr>
          </a:p>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8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 </a:t>
            </a:r>
          </a:p>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22786254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 name="Title 10">
            <a:extLst>
              <a:ext uri="{FF2B5EF4-FFF2-40B4-BE49-F238E27FC236}">
                <a16:creationId xmlns:a16="http://schemas.microsoft.com/office/drawing/2014/main" id="{58B2AA47-91D9-4362-A4B9-5F0D3651E57F}"/>
              </a:ext>
            </a:extLst>
          </p:cNvPr>
          <p:cNvSpPr>
            <a:spLocks noGrp="1"/>
          </p:cNvSpPr>
          <p:nvPr>
            <p:ph type="title"/>
          </p:nvPr>
        </p:nvSpPr>
        <p:spPr/>
        <p:txBody>
          <a:bodyPr>
            <a:noAutofit/>
          </a:bodyPr>
          <a:lstStyle/>
          <a:p>
            <a:r>
              <a:rPr kumimoji="0" lang="en-US" altLang="en-US" b="0" i="0" u="none" strike="noStrike" kern="1200" cap="none" spc="0" normalizeH="0" baseline="0" noProof="0" dirty="0">
                <a:ln>
                  <a:noFill/>
                </a:ln>
                <a:solidFill>
                  <a:srgbClr val="FFFFFF"/>
                </a:solidFill>
                <a:effectLst/>
                <a:uLnTx/>
                <a:uFillTx/>
                <a:latin typeface="Arial" panose="020B0604020202020204" pitchFamily="34" charset="0"/>
                <a:ea typeface="+mn-ea"/>
                <a:cs typeface="+mn-cs"/>
              </a:rPr>
              <a:t>1AS-2 </a:t>
            </a:r>
            <a:r>
              <a:rPr lang="en-GB" b="0"/>
              <a:t>Read, write and interpret additive equations</a:t>
            </a:r>
            <a:br>
              <a:rPr lang="en-GB" b="0"/>
            </a:br>
            <a:br>
              <a:rPr kumimoji="0" lang="en-GB" b="0" i="0" u="none" strike="noStrike" kern="1200" cap="none" spc="0" normalizeH="0" baseline="0" noProof="0" dirty="0">
                <a:ln>
                  <a:noFill/>
                </a:ln>
                <a:solidFill>
                  <a:srgbClr val="FFFFFF"/>
                </a:solidFill>
                <a:effectLst/>
                <a:uLnTx/>
                <a:uFillTx/>
                <a:latin typeface="Arial" panose="020B0604020202020204" pitchFamily="34" charset="0"/>
                <a:ea typeface="+mn-ea"/>
                <a:cs typeface="+mn-cs"/>
              </a:rPr>
            </a:br>
            <a:endParaRPr lang="en-GB" dirty="0"/>
          </a:p>
        </p:txBody>
      </p:sp>
      <p:sp>
        <p:nvSpPr>
          <p:cNvPr id="16" name="Text Placeholder 15">
            <a:extLst>
              <a:ext uri="{FF2B5EF4-FFF2-40B4-BE49-F238E27FC236}">
                <a16:creationId xmlns:a16="http://schemas.microsoft.com/office/drawing/2014/main" id="{1AA717CF-5DDC-4B20-AA3C-DAD7C6849D33}"/>
              </a:ext>
            </a:extLst>
          </p:cNvPr>
          <p:cNvSpPr>
            <a:spLocks noGrp="1"/>
          </p:cNvSpPr>
          <p:nvPr>
            <p:ph type="body" sz="quarter" idx="10"/>
          </p:nvPr>
        </p:nvSpPr>
        <p:spPr/>
        <p:txBody>
          <a:bodyPr/>
          <a:lstStyle/>
          <a:p>
            <a:pPr marL="0" marR="0" lvl="0" indent="-228600" algn="l" defTabSz="914400" rtl="0" eaLnBrk="1" fontAlgn="base" latinLnBrk="0" hangingPunct="1">
              <a:lnSpc>
                <a:spcPct val="90000"/>
              </a:lnSpc>
              <a:spcBef>
                <a:spcPct val="20000"/>
              </a:spcBef>
              <a:spcAft>
                <a:spcPct val="0"/>
              </a:spcAft>
              <a:buClr>
                <a:srgbClr val="585858"/>
              </a:buClr>
              <a:buSzTx/>
              <a:buFont typeface="Arial" panose="020B0604020202020204" pitchFamily="34" charset="0"/>
              <a:buChar char="•"/>
              <a:tabLst/>
              <a:defRPr/>
            </a:pPr>
            <a:endParaRPr kumimoji="0" lang="en-US" sz="2000" b="1" i="0" u="none" strike="noStrike" kern="1200" cap="none" spc="0" normalizeH="0" baseline="0" noProof="0" dirty="0">
              <a:ln>
                <a:noFill/>
              </a:ln>
              <a:solidFill>
                <a:srgbClr val="585858"/>
              </a:solidFill>
              <a:effectLst/>
              <a:uLnTx/>
              <a:uFillTx/>
            </a:endParaRPr>
          </a:p>
          <a:p>
            <a:pPr marL="0" marR="0" lvl="0" indent="-228600" algn="l" defTabSz="914400" rtl="0" eaLnBrk="1" fontAlgn="base" latinLnBrk="0" hangingPunct="1">
              <a:lnSpc>
                <a:spcPct val="90000"/>
              </a:lnSpc>
              <a:spcBef>
                <a:spcPct val="20000"/>
              </a:spcBef>
              <a:spcAft>
                <a:spcPct val="0"/>
              </a:spcAft>
              <a:buClr>
                <a:srgbClr val="585858"/>
              </a:buClr>
              <a:buSzTx/>
              <a:buFont typeface="Arial" panose="020B0604020202020204" pitchFamily="34" charset="0"/>
              <a:buChar char="•"/>
              <a:tabLst/>
              <a:defRPr/>
            </a:pPr>
            <a:endParaRPr lang="en-US" b="1" dirty="0"/>
          </a:p>
          <a:p>
            <a:pPr marL="0" marR="0" lvl="0" indent="-228600" algn="l" defTabSz="914400" rtl="0" eaLnBrk="1" fontAlgn="base" latinLnBrk="0" hangingPunct="1">
              <a:lnSpc>
                <a:spcPct val="90000"/>
              </a:lnSpc>
              <a:spcBef>
                <a:spcPct val="20000"/>
              </a:spcBef>
              <a:spcAft>
                <a:spcPct val="0"/>
              </a:spcAft>
              <a:buClr>
                <a:srgbClr val="585858"/>
              </a:buClr>
              <a:buSzTx/>
              <a:buFont typeface="Arial" panose="020B0604020202020204" pitchFamily="34" charset="0"/>
              <a:buChar char="•"/>
              <a:tabLst/>
              <a:defRPr/>
            </a:pPr>
            <a:endParaRPr kumimoji="0" lang="en-US" sz="2000" b="1" i="0" u="none" strike="noStrike" kern="1200" cap="none" spc="0" normalizeH="0" baseline="0" noProof="0" dirty="0">
              <a:ln>
                <a:noFill/>
              </a:ln>
              <a:solidFill>
                <a:srgbClr val="585858"/>
              </a:solidFill>
              <a:effectLst/>
              <a:uLnTx/>
              <a:uFillTx/>
            </a:endParaRPr>
          </a:p>
          <a:p>
            <a:pPr marL="0" marR="0" lvl="0" indent="-228600" algn="l" defTabSz="914400" rtl="0" eaLnBrk="1" fontAlgn="base" latinLnBrk="0" hangingPunct="1">
              <a:lnSpc>
                <a:spcPct val="90000"/>
              </a:lnSpc>
              <a:spcBef>
                <a:spcPct val="20000"/>
              </a:spcBef>
              <a:spcAft>
                <a:spcPct val="0"/>
              </a:spcAft>
              <a:buClr>
                <a:srgbClr val="585858"/>
              </a:buClr>
              <a:buSzTx/>
              <a:buFont typeface="Arial" panose="020B0604020202020204" pitchFamily="34" charset="0"/>
              <a:buChar char="•"/>
              <a:tabLst/>
              <a:defRPr/>
            </a:pPr>
            <a:endParaRPr lang="en-US" b="1" dirty="0"/>
          </a:p>
          <a:p>
            <a:pPr marL="0" marR="0" lvl="0" indent="-228600" algn="l" defTabSz="914400" rtl="0" eaLnBrk="1" fontAlgn="base" latinLnBrk="0" hangingPunct="1">
              <a:lnSpc>
                <a:spcPct val="90000"/>
              </a:lnSpc>
              <a:spcBef>
                <a:spcPct val="20000"/>
              </a:spcBef>
              <a:spcAft>
                <a:spcPct val="0"/>
              </a:spcAft>
              <a:buClr>
                <a:srgbClr val="585858"/>
              </a:buClr>
              <a:buSzTx/>
              <a:buFont typeface="Arial" panose="020B0604020202020204" pitchFamily="34" charset="0"/>
              <a:buChar char="•"/>
              <a:tabLst/>
              <a:defRPr/>
            </a:pPr>
            <a:r>
              <a:rPr lang="en-GB" b="1" dirty="0">
                <a:solidFill>
                  <a:srgbClr val="0D0D0D"/>
                </a:solidFill>
                <a:effectLst/>
                <a:latin typeface="Arial" panose="020B0604020202020204" pitchFamily="34" charset="0"/>
                <a:ea typeface="Times New Roman" panose="02020603050405020304" pitchFamily="18" charset="0"/>
                <a:cs typeface="Times New Roman" panose="02020603050405020304" pitchFamily="18" charset="0"/>
              </a:rPr>
              <a:t>What Could It Be?</a:t>
            </a:r>
          </a:p>
          <a:p>
            <a:pPr marL="0" indent="-228600" fontAlgn="base">
              <a:spcBef>
                <a:spcPct val="20000"/>
              </a:spcBef>
              <a:spcAft>
                <a:spcPct val="0"/>
              </a:spcAft>
              <a:buClr>
                <a:srgbClr val="585858"/>
              </a:buClr>
              <a:defRPr/>
            </a:pPr>
            <a:r>
              <a:rPr lang="en-GB" u="sng" dirty="0">
                <a:solidFill>
                  <a:srgbClr val="0D0D0D"/>
                </a:solidFill>
                <a:effectLst/>
                <a:latin typeface="Arial" panose="020B0604020202020204" pitchFamily="34" charset="0"/>
                <a:ea typeface="Times New Roman" panose="02020603050405020304" pitchFamily="18" charset="0"/>
                <a:cs typeface="Times New Roman" panose="02020603050405020304" pitchFamily="18" charset="0"/>
                <a:hlinkClick r:id="rId2"/>
              </a:rPr>
              <a:t>https://nrich.maths.org/10479</a:t>
            </a:r>
            <a:endParaRPr lang="en-GB" dirty="0">
              <a:solidFill>
                <a:srgbClr val="0D0D0D"/>
              </a:solidFill>
              <a:effectLst/>
              <a:latin typeface="Arial" panose="020B0604020202020204" pitchFamily="34" charset="0"/>
              <a:ea typeface="Times New Roman" panose="02020603050405020304" pitchFamily="18" charset="0"/>
              <a:cs typeface="Times New Roman" panose="02020603050405020304" pitchFamily="18" charset="0"/>
            </a:endParaRPr>
          </a:p>
          <a:p>
            <a:pPr marL="0" marR="0" lvl="0" indent="0" algn="l" defTabSz="914400" rtl="0" eaLnBrk="1" fontAlgn="base" latinLnBrk="0" hangingPunct="1">
              <a:lnSpc>
                <a:spcPct val="90000"/>
              </a:lnSpc>
              <a:spcBef>
                <a:spcPct val="20000"/>
              </a:spcBef>
              <a:spcAft>
                <a:spcPct val="0"/>
              </a:spcAft>
              <a:buClr>
                <a:srgbClr val="585858"/>
              </a:buClr>
              <a:buSzTx/>
              <a:buNone/>
              <a:tabLst/>
              <a:defRPr/>
            </a:pPr>
            <a:endParaRPr lang="en-GB" b="1" dirty="0">
              <a:solidFill>
                <a:srgbClr val="0D0D0D"/>
              </a:solidFill>
              <a:effectLst/>
              <a:latin typeface="Arial" panose="020B0604020202020204" pitchFamily="34"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914288015"/>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392848259"/>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extBox 16">
            <a:extLst>
              <a:ext uri="{FF2B5EF4-FFF2-40B4-BE49-F238E27FC236}">
                <a16:creationId xmlns:a16="http://schemas.microsoft.com/office/drawing/2014/main" id="{E115D674-816B-40BE-BE2D-A36D9440E3D5}"/>
              </a:ext>
            </a:extLst>
          </p:cNvPr>
          <p:cNvSpPr txBox="1"/>
          <p:nvPr/>
        </p:nvSpPr>
        <p:spPr>
          <a:xfrm>
            <a:off x="624108" y="2776867"/>
            <a:ext cx="2639441" cy="461665"/>
          </a:xfrm>
          <a:prstGeom prst="rect">
            <a:avLst/>
          </a:prstGeom>
          <a:noFill/>
        </p:spPr>
        <p:txBody>
          <a:bodyPr wrap="square">
            <a:spAutoFit/>
          </a:bodyPr>
          <a:lstStyle/>
          <a:p>
            <a:pPr algn="ctr">
              <a:buNone/>
            </a:pPr>
            <a:r>
              <a:rPr lang="en-GB" sz="1200" b="1" dirty="0">
                <a:solidFill>
                  <a:schemeClr val="bg2"/>
                </a:solidFill>
              </a:rPr>
              <a:t>The commutative law of addition using aggregation</a:t>
            </a:r>
          </a:p>
        </p:txBody>
      </p:sp>
      <p:sp>
        <p:nvSpPr>
          <p:cNvPr id="18" name="TextBox 17">
            <a:extLst>
              <a:ext uri="{FF2B5EF4-FFF2-40B4-BE49-F238E27FC236}">
                <a16:creationId xmlns:a16="http://schemas.microsoft.com/office/drawing/2014/main" id="{1BA6CC45-C6AB-4225-9D7A-34FA42058A1B}"/>
              </a:ext>
            </a:extLst>
          </p:cNvPr>
          <p:cNvSpPr txBox="1"/>
          <p:nvPr/>
        </p:nvSpPr>
        <p:spPr>
          <a:xfrm>
            <a:off x="3301632" y="2776867"/>
            <a:ext cx="2775254" cy="461665"/>
          </a:xfrm>
          <a:prstGeom prst="rect">
            <a:avLst/>
          </a:prstGeom>
          <a:noFill/>
        </p:spPr>
        <p:txBody>
          <a:bodyPr wrap="square">
            <a:spAutoFit/>
          </a:bodyPr>
          <a:lstStyle/>
          <a:p>
            <a:pPr algn="ctr">
              <a:buNone/>
            </a:pPr>
            <a:r>
              <a:rPr lang="en-GB" sz="1200" b="1" dirty="0">
                <a:solidFill>
                  <a:schemeClr val="bg2"/>
                </a:solidFill>
              </a:rPr>
              <a:t>The commutative law of addition using augmentation</a:t>
            </a:r>
          </a:p>
        </p:txBody>
      </p:sp>
      <p:sp>
        <p:nvSpPr>
          <p:cNvPr id="19" name="TextBox 18">
            <a:extLst>
              <a:ext uri="{FF2B5EF4-FFF2-40B4-BE49-F238E27FC236}">
                <a16:creationId xmlns:a16="http://schemas.microsoft.com/office/drawing/2014/main" id="{7A11DA71-F29F-4737-95D4-270645A4DFA8}"/>
              </a:ext>
            </a:extLst>
          </p:cNvPr>
          <p:cNvSpPr txBox="1"/>
          <p:nvPr/>
        </p:nvSpPr>
        <p:spPr>
          <a:xfrm>
            <a:off x="6115115" y="2776867"/>
            <a:ext cx="2796496" cy="461665"/>
          </a:xfrm>
          <a:prstGeom prst="rect">
            <a:avLst/>
          </a:prstGeom>
          <a:noFill/>
        </p:spPr>
        <p:txBody>
          <a:bodyPr wrap="square">
            <a:spAutoFit/>
          </a:bodyPr>
          <a:lstStyle/>
          <a:p>
            <a:pPr algn="ctr">
              <a:buNone/>
            </a:pPr>
            <a:r>
              <a:rPr lang="en-GB" sz="1200" b="1" dirty="0">
                <a:solidFill>
                  <a:schemeClr val="bg2"/>
                </a:solidFill>
              </a:rPr>
              <a:t>Measures contexts to show the commutative law of addition</a:t>
            </a:r>
          </a:p>
        </p:txBody>
      </p:sp>
      <p:sp>
        <p:nvSpPr>
          <p:cNvPr id="26" name="Title 25">
            <a:extLst>
              <a:ext uri="{FF2B5EF4-FFF2-40B4-BE49-F238E27FC236}">
                <a16:creationId xmlns:a16="http://schemas.microsoft.com/office/drawing/2014/main" id="{A2D37910-C94C-4F05-BD00-4984628B1146}"/>
              </a:ext>
            </a:extLst>
          </p:cNvPr>
          <p:cNvSpPr>
            <a:spLocks noGrp="1"/>
          </p:cNvSpPr>
          <p:nvPr>
            <p:ph type="title"/>
          </p:nvPr>
        </p:nvSpPr>
        <p:spPr/>
        <p:txBody>
          <a:bodyPr/>
          <a:lstStyle/>
          <a:p>
            <a:r>
              <a:rPr lang="en-GB" sz="2400" dirty="0"/>
              <a:t>1AS-2  Linked video lessons</a:t>
            </a:r>
          </a:p>
        </p:txBody>
      </p:sp>
      <p:sp>
        <p:nvSpPr>
          <p:cNvPr id="30" name="TextBox 29">
            <a:extLst>
              <a:ext uri="{FF2B5EF4-FFF2-40B4-BE49-F238E27FC236}">
                <a16:creationId xmlns:a16="http://schemas.microsoft.com/office/drawing/2014/main" id="{30E517DC-57DB-41D1-AB1B-DF052133A7B6}"/>
              </a:ext>
            </a:extLst>
          </p:cNvPr>
          <p:cNvSpPr txBox="1"/>
          <p:nvPr/>
        </p:nvSpPr>
        <p:spPr>
          <a:xfrm>
            <a:off x="624108" y="969155"/>
            <a:ext cx="7297324" cy="338554"/>
          </a:xfrm>
          <a:prstGeom prst="rect">
            <a:avLst/>
          </a:prstGeom>
          <a:noFill/>
        </p:spPr>
        <p:txBody>
          <a:bodyPr wrap="square">
            <a:spAutoFit/>
          </a:bodyPr>
          <a:lstStyle/>
          <a:p>
            <a:pPr>
              <a:buNone/>
            </a:pPr>
            <a:r>
              <a:rPr lang="en-GB" sz="1600" b="1" dirty="0">
                <a:solidFill>
                  <a:schemeClr val="bg2"/>
                </a:solidFill>
                <a:latin typeface="Arial" panose="020B0604020202020204" pitchFamily="34" charset="0"/>
                <a:cs typeface="Arial" panose="020B0604020202020204" pitchFamily="34" charset="0"/>
                <a:hlinkClick r:id="rId3"/>
              </a:rPr>
              <a:t>Key stage 1 number, addition and subtraction </a:t>
            </a:r>
            <a:endParaRPr lang="en-GB" sz="1600" b="1" dirty="0">
              <a:solidFill>
                <a:schemeClr val="bg2"/>
              </a:solidFill>
              <a:latin typeface="Arial" panose="020B0604020202020204" pitchFamily="34" charset="0"/>
              <a:cs typeface="Arial" panose="020B0604020202020204" pitchFamily="34" charset="0"/>
            </a:endParaRPr>
          </a:p>
        </p:txBody>
      </p:sp>
      <p:pic>
        <p:nvPicPr>
          <p:cNvPr id="4" name="Picture 3" descr="A picture containing drawing, food&#10;&#10;Description automatically generated">
            <a:extLst>
              <a:ext uri="{FF2B5EF4-FFF2-40B4-BE49-F238E27FC236}">
                <a16:creationId xmlns:a16="http://schemas.microsoft.com/office/drawing/2014/main" id="{1B7165A0-FE17-41BA-A000-7E012A9762FE}"/>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951704" y="1475893"/>
            <a:ext cx="1984248" cy="1116000"/>
          </a:xfrm>
          <a:prstGeom prst="rect">
            <a:avLst/>
          </a:prstGeom>
        </p:spPr>
      </p:pic>
      <p:pic>
        <p:nvPicPr>
          <p:cNvPr id="6" name="Picture 5" descr="A picture containing meter, device&#10;&#10;Description automatically generated">
            <a:extLst>
              <a:ext uri="{FF2B5EF4-FFF2-40B4-BE49-F238E27FC236}">
                <a16:creationId xmlns:a16="http://schemas.microsoft.com/office/drawing/2014/main" id="{A1849527-CE70-43DA-AEF0-B00DC644AED2}"/>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3743754" y="1475893"/>
            <a:ext cx="1984248" cy="1116000"/>
          </a:xfrm>
          <a:prstGeom prst="rect">
            <a:avLst/>
          </a:prstGeom>
        </p:spPr>
      </p:pic>
      <p:pic>
        <p:nvPicPr>
          <p:cNvPr id="7" name="Picture 6" descr="A picture containing clock&#10;&#10;Description automatically generated">
            <a:extLst>
              <a:ext uri="{FF2B5EF4-FFF2-40B4-BE49-F238E27FC236}">
                <a16:creationId xmlns:a16="http://schemas.microsoft.com/office/drawing/2014/main" id="{B48E6AE3-1C40-44D2-A1DA-5D9CA4D6E530}"/>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6535805" y="1475893"/>
            <a:ext cx="1984248" cy="1116000"/>
          </a:xfrm>
          <a:prstGeom prst="rect">
            <a:avLst/>
          </a:prstGeom>
        </p:spPr>
      </p:pic>
    </p:spTree>
    <p:extLst>
      <p:ext uri="{BB962C8B-B14F-4D97-AF65-F5344CB8AC3E}">
        <p14:creationId xmlns:p14="http://schemas.microsoft.com/office/powerpoint/2010/main" val="2511193102"/>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ubtitle 8">
            <a:extLst>
              <a:ext uri="{FF2B5EF4-FFF2-40B4-BE49-F238E27FC236}">
                <a16:creationId xmlns:a16="http://schemas.microsoft.com/office/drawing/2014/main" id="{7084B135-39A4-4D7A-AC35-232D309A07C0}"/>
              </a:ext>
            </a:extLst>
          </p:cNvPr>
          <p:cNvSpPr>
            <a:spLocks noGrp="1"/>
          </p:cNvSpPr>
          <p:nvPr>
            <p:ph type="body" sz="quarter" idx="12"/>
          </p:nvPr>
        </p:nvSpPr>
        <p:spPr/>
        <p:txBody>
          <a:bodyPr/>
          <a:lstStyle/>
          <a:p>
            <a:r>
              <a:rPr lang="en-GB" b="0" dirty="0"/>
              <a:t>Read, write and interpret additive equations</a:t>
            </a:r>
          </a:p>
          <a:p>
            <a:endParaRPr lang="en-GB" dirty="0"/>
          </a:p>
        </p:txBody>
      </p:sp>
      <p:sp>
        <p:nvSpPr>
          <p:cNvPr id="3" name="Text Placeholder 2">
            <a:extLst>
              <a:ext uri="{FF2B5EF4-FFF2-40B4-BE49-F238E27FC236}">
                <a16:creationId xmlns:a16="http://schemas.microsoft.com/office/drawing/2014/main" id="{F36BA2DB-7CA3-43ED-934B-B2227C0C274F}"/>
              </a:ext>
            </a:extLst>
          </p:cNvPr>
          <p:cNvSpPr>
            <a:spLocks noGrp="1"/>
          </p:cNvSpPr>
          <p:nvPr>
            <p:ph type="body" sz="quarter" idx="13"/>
          </p:nvPr>
        </p:nvSpPr>
        <p:spPr/>
        <p:txBody>
          <a:bodyPr/>
          <a:lstStyle/>
          <a:p>
            <a:r>
              <a:rPr lang="en-GB" dirty="0"/>
              <a:t>1AS-2</a:t>
            </a:r>
          </a:p>
        </p:txBody>
      </p:sp>
    </p:spTree>
    <p:extLst>
      <p:ext uri="{BB962C8B-B14F-4D97-AF65-F5344CB8AC3E}">
        <p14:creationId xmlns:p14="http://schemas.microsoft.com/office/powerpoint/2010/main" val="3442327758"/>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A7EEBC35-F1A1-4969-B407-FDD63776A95B}"/>
              </a:ext>
            </a:extLst>
          </p:cNvPr>
          <p:cNvSpPr>
            <a:spLocks noGrp="1"/>
          </p:cNvSpPr>
          <p:nvPr>
            <p:ph idx="1"/>
          </p:nvPr>
        </p:nvSpPr>
        <p:spPr>
          <a:xfrm>
            <a:off x="662018" y="688985"/>
            <a:ext cx="10972800" cy="3888432"/>
          </a:xfrm>
        </p:spPr>
        <p:txBody>
          <a:bodyPr>
            <a:noAutofit/>
          </a:bodyPr>
          <a:lstStyle/>
          <a:p>
            <a:pPr marL="0" indent="0">
              <a:lnSpc>
                <a:spcPct val="120000"/>
              </a:lnSpc>
              <a:spcBef>
                <a:spcPts val="450"/>
              </a:spcBef>
              <a:spcAft>
                <a:spcPts val="450"/>
              </a:spcAft>
            </a:pPr>
            <a:r>
              <a:rPr lang="en-GB" dirty="0">
                <a:solidFill>
                  <a:schemeClr val="tx1"/>
                </a:solidFill>
              </a:rPr>
              <a:t>The following slides contain activities that can be used within the context of pre-teaching, intervention, or as supplementary material integrated into teaching. They do not represent complete lessons and should not be used as such. Also they should not be used all at once, but over the period of a teaching unit. It would be valuable to use many of the activities more than once to build fluency in understanding and application. Also many of them would benefit from the use of manipulatives to support interaction with the ideas. Ensure you engage in rich discussion with the children, asking them to reason and explain the ideas presented. Note that when working with a small group, pupils should also have access to the main teaching delivered by the class teacher and the focus should be directly linked so that the learning is connected and fluency is built.</a:t>
            </a:r>
          </a:p>
        </p:txBody>
      </p:sp>
    </p:spTree>
    <p:extLst>
      <p:ext uri="{BB962C8B-B14F-4D97-AF65-F5344CB8AC3E}">
        <p14:creationId xmlns:p14="http://schemas.microsoft.com/office/powerpoint/2010/main" val="508218222"/>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B0420E-CA16-4E4B-988F-10F467793E4E}"/>
              </a:ext>
            </a:extLst>
          </p:cNvPr>
          <p:cNvSpPr>
            <a:spLocks noGrp="1"/>
          </p:cNvSpPr>
          <p:nvPr>
            <p:ph type="title"/>
          </p:nvPr>
        </p:nvSpPr>
        <p:spPr/>
        <p:txBody>
          <a:bodyPr/>
          <a:lstStyle/>
          <a:p>
            <a:r>
              <a:rPr lang="en-GB" sz="2400" dirty="0"/>
              <a:t>Guidance for working with a small pre-teaching or intervention group</a:t>
            </a:r>
          </a:p>
        </p:txBody>
      </p:sp>
      <p:sp>
        <p:nvSpPr>
          <p:cNvPr id="3" name="Content Placeholder 2">
            <a:extLst>
              <a:ext uri="{FF2B5EF4-FFF2-40B4-BE49-F238E27FC236}">
                <a16:creationId xmlns:a16="http://schemas.microsoft.com/office/drawing/2014/main" id="{02669792-3AA6-4C9E-8A29-6AC355504564}"/>
              </a:ext>
            </a:extLst>
          </p:cNvPr>
          <p:cNvSpPr>
            <a:spLocks noGrp="1"/>
          </p:cNvSpPr>
          <p:nvPr>
            <p:ph idx="1"/>
          </p:nvPr>
        </p:nvSpPr>
        <p:spPr>
          <a:xfrm>
            <a:off x="609600" y="1484784"/>
            <a:ext cx="10845338" cy="3888432"/>
          </a:xfrm>
        </p:spPr>
        <p:txBody>
          <a:bodyPr>
            <a:normAutofit/>
          </a:bodyPr>
          <a:lstStyle/>
          <a:p>
            <a:pPr marL="342900" indent="-342900">
              <a:buClr>
                <a:srgbClr val="585858"/>
              </a:buClr>
              <a:buFont typeface="Arial" panose="020B0604020202020204" pitchFamily="34" charset="0"/>
              <a:buChar char="•"/>
            </a:pPr>
            <a:r>
              <a:rPr lang="en-GB" dirty="0"/>
              <a:t>Take time to build understanding of the key idea</a:t>
            </a:r>
            <a:r>
              <a:rPr lang="en-GB" dirty="0">
                <a:solidFill>
                  <a:schemeClr val="tx1"/>
                </a:solidFill>
              </a:rPr>
              <a:t>.</a:t>
            </a:r>
            <a:r>
              <a:rPr lang="en-GB" dirty="0"/>
              <a:t> </a:t>
            </a:r>
            <a:r>
              <a:rPr lang="en-GB" dirty="0">
                <a:solidFill>
                  <a:schemeClr val="tx1"/>
                </a:solidFill>
              </a:rPr>
              <a:t>We </a:t>
            </a:r>
            <a:r>
              <a:rPr lang="en-GB" dirty="0"/>
              <a:t>would recommend no more than </a:t>
            </a:r>
            <a:r>
              <a:rPr lang="en-GB" dirty="0">
                <a:solidFill>
                  <a:schemeClr val="tx1"/>
                </a:solidFill>
              </a:rPr>
              <a:t>four </a:t>
            </a:r>
            <a:r>
              <a:rPr lang="en-GB" dirty="0"/>
              <a:t>slides in any one session, and probably fewer. </a:t>
            </a:r>
          </a:p>
          <a:p>
            <a:pPr marL="342900" indent="-342900">
              <a:buClr>
                <a:srgbClr val="585858"/>
              </a:buClr>
              <a:buFont typeface="Arial" panose="020B0604020202020204" pitchFamily="34" charset="0"/>
              <a:buChar char="•"/>
            </a:pPr>
            <a:r>
              <a:rPr lang="en-GB" dirty="0"/>
              <a:t>In subsequent sessions</a:t>
            </a:r>
            <a:r>
              <a:rPr lang="en-GB" dirty="0">
                <a:solidFill>
                  <a:schemeClr val="tx1"/>
                </a:solidFill>
              </a:rPr>
              <a:t>, </a:t>
            </a:r>
            <a:r>
              <a:rPr lang="en-GB" dirty="0"/>
              <a:t>review and </a:t>
            </a:r>
            <a:r>
              <a:rPr lang="en-GB" dirty="0">
                <a:solidFill>
                  <a:schemeClr val="tx1"/>
                </a:solidFill>
              </a:rPr>
              <a:t>practise </a:t>
            </a:r>
            <a:r>
              <a:rPr lang="en-GB" dirty="0"/>
              <a:t>previous learning before moving on</a:t>
            </a:r>
            <a:r>
              <a:rPr lang="en-GB" dirty="0">
                <a:solidFill>
                  <a:schemeClr val="tx1"/>
                </a:solidFill>
              </a:rPr>
              <a:t>.</a:t>
            </a:r>
          </a:p>
          <a:p>
            <a:pPr marL="342900" indent="-342900">
              <a:buClr>
                <a:srgbClr val="585858"/>
              </a:buClr>
              <a:buFont typeface="Arial" panose="020B0604020202020204" pitchFamily="34" charset="0"/>
              <a:buChar char="•"/>
            </a:pPr>
            <a:r>
              <a:rPr lang="en-GB" dirty="0"/>
              <a:t>Play the </a:t>
            </a:r>
            <a:r>
              <a:rPr lang="en-GB" dirty="0">
                <a:solidFill>
                  <a:schemeClr val="tx1"/>
                </a:solidFill>
              </a:rPr>
              <a:t>animation/observe </a:t>
            </a:r>
            <a:r>
              <a:rPr lang="en-GB" dirty="0"/>
              <a:t>the image and ask pupils “What do you notice?”.</a:t>
            </a:r>
          </a:p>
          <a:p>
            <a:pPr marL="342900" indent="-342900">
              <a:buClr>
                <a:srgbClr val="585858"/>
              </a:buClr>
              <a:buFont typeface="Arial" panose="020B0604020202020204" pitchFamily="34" charset="0"/>
              <a:buChar char="•"/>
            </a:pPr>
            <a:r>
              <a:rPr lang="en-GB" dirty="0"/>
              <a:t>Encourage pupils to explain what they see, what is happening and </a:t>
            </a:r>
            <a:r>
              <a:rPr lang="en-GB" dirty="0">
                <a:solidFill>
                  <a:schemeClr val="tx1"/>
                </a:solidFill>
              </a:rPr>
              <a:t>why.</a:t>
            </a:r>
          </a:p>
          <a:p>
            <a:pPr marL="342900" indent="-342900">
              <a:buClr>
                <a:srgbClr val="585858"/>
              </a:buClr>
              <a:buFont typeface="Arial" panose="020B0604020202020204" pitchFamily="34" charset="0"/>
              <a:buChar char="•"/>
            </a:pPr>
            <a:r>
              <a:rPr lang="en-GB" dirty="0"/>
              <a:t>Where there is a highlighted sentence, draw out the meaning of this from the image and repeat together and individually.</a:t>
            </a:r>
          </a:p>
        </p:txBody>
      </p:sp>
    </p:spTree>
    <p:extLst>
      <p:ext uri="{BB962C8B-B14F-4D97-AF65-F5344CB8AC3E}">
        <p14:creationId xmlns:p14="http://schemas.microsoft.com/office/powerpoint/2010/main" val="2819374454"/>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B0420E-CA16-4E4B-988F-10F467793E4E}"/>
              </a:ext>
            </a:extLst>
          </p:cNvPr>
          <p:cNvSpPr>
            <a:spLocks noGrp="1"/>
          </p:cNvSpPr>
          <p:nvPr>
            <p:ph type="title"/>
          </p:nvPr>
        </p:nvSpPr>
        <p:spPr/>
        <p:txBody>
          <a:bodyPr/>
          <a:lstStyle/>
          <a:p>
            <a:r>
              <a:rPr lang="en-GB" sz="2400" dirty="0"/>
              <a:t>Guidance for working with a small pre-teaching or intervention group</a:t>
            </a:r>
          </a:p>
        </p:txBody>
      </p:sp>
      <p:sp>
        <p:nvSpPr>
          <p:cNvPr id="3" name="Content Placeholder 2">
            <a:extLst>
              <a:ext uri="{FF2B5EF4-FFF2-40B4-BE49-F238E27FC236}">
                <a16:creationId xmlns:a16="http://schemas.microsoft.com/office/drawing/2014/main" id="{02669792-3AA6-4C9E-8A29-6AC355504564}"/>
              </a:ext>
            </a:extLst>
          </p:cNvPr>
          <p:cNvSpPr>
            <a:spLocks noGrp="1"/>
          </p:cNvSpPr>
          <p:nvPr>
            <p:ph idx="1"/>
          </p:nvPr>
        </p:nvSpPr>
        <p:spPr>
          <a:xfrm>
            <a:off x="609600" y="1484784"/>
            <a:ext cx="10972800" cy="3888432"/>
          </a:xfrm>
        </p:spPr>
        <p:txBody>
          <a:bodyPr/>
          <a:lstStyle/>
          <a:p>
            <a:pPr marL="342900" indent="-342900">
              <a:buClr>
                <a:srgbClr val="585858"/>
              </a:buClr>
              <a:buFont typeface="Arial" panose="020B0604020202020204" pitchFamily="34" charset="0"/>
              <a:buChar char="•"/>
            </a:pPr>
            <a:r>
              <a:rPr lang="en-GB" dirty="0"/>
              <a:t>Engage in the suggested activities, using manipulatives where appropriate, to enhance the interaction and stimulate discussion. </a:t>
            </a:r>
            <a:r>
              <a:rPr lang="en-GB" dirty="0">
                <a:solidFill>
                  <a:schemeClr val="tx1"/>
                </a:solidFill>
              </a:rPr>
              <a:t>However, </a:t>
            </a:r>
            <a:r>
              <a:rPr lang="en-GB" dirty="0"/>
              <a:t>note that the ultimate aim is to develop fluency in the mathematical ideas such that resources are no longer needed. </a:t>
            </a:r>
          </a:p>
          <a:p>
            <a:pPr marL="342900" indent="-342900">
              <a:buClr>
                <a:srgbClr val="585858"/>
              </a:buClr>
              <a:buFont typeface="Arial" panose="020B0604020202020204" pitchFamily="34" charset="0"/>
              <a:buChar char="•"/>
            </a:pPr>
            <a:r>
              <a:rPr lang="en-GB" dirty="0"/>
              <a:t>Repeat questions, using other numbers/examples where relevant.</a:t>
            </a:r>
          </a:p>
          <a:p>
            <a:pPr marL="342900" indent="-342900">
              <a:buClr>
                <a:srgbClr val="585858"/>
              </a:buClr>
              <a:buFont typeface="Arial" panose="020B0604020202020204" pitchFamily="34" charset="0"/>
              <a:buChar char="•"/>
            </a:pPr>
            <a:r>
              <a:rPr lang="en-GB" dirty="0"/>
              <a:t>Repeat the highlighted language structures wherever relevant to build fluency with the key idea and connect the learning. For example:</a:t>
            </a:r>
          </a:p>
          <a:p>
            <a:endParaRPr lang="en-GB" dirty="0"/>
          </a:p>
          <a:p>
            <a:pPr marL="0" indent="0"/>
            <a:endParaRPr lang="en-GB" dirty="0"/>
          </a:p>
        </p:txBody>
      </p:sp>
      <p:sp>
        <p:nvSpPr>
          <p:cNvPr id="5" name="TextBox 19">
            <a:extLst>
              <a:ext uri="{FF2B5EF4-FFF2-40B4-BE49-F238E27FC236}">
                <a16:creationId xmlns:a16="http://schemas.microsoft.com/office/drawing/2014/main" id="{9E99F201-5AC6-4933-B5C1-2B91B0DC1203}"/>
              </a:ext>
            </a:extLst>
          </p:cNvPr>
          <p:cNvSpPr txBox="1"/>
          <p:nvPr/>
        </p:nvSpPr>
        <p:spPr>
          <a:xfrm>
            <a:off x="2997523" y="4418337"/>
            <a:ext cx="5486401" cy="400110"/>
          </a:xfrm>
          <a:prstGeom prst="rect">
            <a:avLst/>
          </a:prstGeom>
          <a:solidFill>
            <a:schemeClr val="accent2"/>
          </a:solidFill>
          <a:ln w="12700">
            <a:noFill/>
          </a:ln>
        </p:spPr>
        <p:txBody>
          <a:bodyPr wrap="square" rtlCol="0" anchor="ctr" anchorCtr="0">
            <a:spAutoFit/>
          </a:bodyPr>
          <a:lstStyle>
            <a:defPPr>
              <a:defRPr lang="en-GB"/>
            </a:defPPr>
            <a:lvl1pPr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1pPr>
            <a:lvl2pPr marL="4572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2pPr>
            <a:lvl3pPr marL="9144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3pPr>
            <a:lvl4pPr marL="13716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4pPr>
            <a:lvl5pPr marL="18288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5pPr>
            <a:lvl6pPr marL="2286000" algn="l" defTabSz="914400" rtl="0" eaLnBrk="1" latinLnBrk="0" hangingPunct="1">
              <a:defRPr sz="2800" kern="1200">
                <a:solidFill>
                  <a:schemeClr val="tx1"/>
                </a:solidFill>
                <a:latin typeface="Arial" panose="020B0604020202020204" pitchFamily="34" charset="0"/>
                <a:ea typeface="+mn-ea"/>
                <a:cs typeface="+mn-cs"/>
              </a:defRPr>
            </a:lvl6pPr>
            <a:lvl7pPr marL="2743200" algn="l" defTabSz="914400" rtl="0" eaLnBrk="1" latinLnBrk="0" hangingPunct="1">
              <a:defRPr sz="2800" kern="1200">
                <a:solidFill>
                  <a:schemeClr val="tx1"/>
                </a:solidFill>
                <a:latin typeface="Arial" panose="020B0604020202020204" pitchFamily="34" charset="0"/>
                <a:ea typeface="+mn-ea"/>
                <a:cs typeface="+mn-cs"/>
              </a:defRPr>
            </a:lvl7pPr>
            <a:lvl8pPr marL="3200400" algn="l" defTabSz="914400" rtl="0" eaLnBrk="1" latinLnBrk="0" hangingPunct="1">
              <a:defRPr sz="2800" kern="1200">
                <a:solidFill>
                  <a:schemeClr val="tx1"/>
                </a:solidFill>
                <a:latin typeface="Arial" panose="020B0604020202020204" pitchFamily="34" charset="0"/>
                <a:ea typeface="+mn-ea"/>
                <a:cs typeface="+mn-cs"/>
              </a:defRPr>
            </a:lvl8pPr>
            <a:lvl9pPr marL="3657600" algn="l" defTabSz="914400" rtl="0" eaLnBrk="1" latinLnBrk="0" hangingPunct="1">
              <a:defRPr sz="2800" kern="1200">
                <a:solidFill>
                  <a:schemeClr val="tx1"/>
                </a:solidFill>
                <a:latin typeface="Arial" panose="020B0604020202020204" pitchFamily="34" charset="0"/>
                <a:ea typeface="+mn-ea"/>
                <a:cs typeface="+mn-cs"/>
              </a:defRPr>
            </a:lvl9pPr>
          </a:lstStyle>
          <a:p>
            <a:pPr marL="0" marR="0" lvl="0" indent="0" algn="ctr" defTabSz="914400" rtl="0" eaLnBrk="1" fontAlgn="base" latinLnBrk="0" hangingPunct="1">
              <a:lnSpc>
                <a:spcPct val="100000"/>
              </a:lnSpc>
              <a:spcBef>
                <a:spcPts val="1200"/>
              </a:spcBef>
              <a:spcAft>
                <a:spcPts val="1200"/>
              </a:spcAft>
              <a:buClr>
                <a:srgbClr val="00628C"/>
              </a:buClr>
              <a:buSzTx/>
              <a:buFont typeface="Arial" panose="020B0604020202020204" pitchFamily="34" charset="0"/>
              <a:buNone/>
              <a:tabLst/>
              <a:defRPr/>
            </a:pPr>
            <a:r>
              <a:rPr kumimoji="0" lang="en-GB" sz="20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10 hundreds are equivalent to 1,000.</a:t>
            </a:r>
          </a:p>
        </p:txBody>
      </p:sp>
    </p:spTree>
    <p:extLst>
      <p:ext uri="{BB962C8B-B14F-4D97-AF65-F5344CB8AC3E}">
        <p14:creationId xmlns:p14="http://schemas.microsoft.com/office/powerpoint/2010/main" val="1762984606"/>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C2D24704-EDE4-4CA5-ADAB-2B740C5F9CA2}"/>
              </a:ext>
            </a:extLst>
          </p:cNvPr>
          <p:cNvSpPr/>
          <p:nvPr/>
        </p:nvSpPr>
        <p:spPr bwMode="auto">
          <a:xfrm>
            <a:off x="0" y="3068960"/>
            <a:ext cx="12216680" cy="720080"/>
          </a:xfrm>
          <a:prstGeom prst="rect">
            <a:avLst/>
          </a:prstGeom>
          <a:solidFill>
            <a:schemeClr val="accent6">
              <a:lumMod val="50000"/>
            </a:schemeClr>
          </a:solidFill>
          <a:ln>
            <a:noFill/>
          </a:ln>
          <a:effec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dirty="0">
              <a:ln>
                <a:noFill/>
              </a:ln>
              <a:solidFill>
                <a:schemeClr val="tx1"/>
              </a:solidFill>
              <a:effectLst/>
              <a:latin typeface="Arial" charset="0"/>
            </a:endParaRPr>
          </a:p>
        </p:txBody>
      </p:sp>
      <p:sp>
        <p:nvSpPr>
          <p:cNvPr id="42" name="Title 3">
            <a:extLst>
              <a:ext uri="{FF2B5EF4-FFF2-40B4-BE49-F238E27FC236}">
                <a16:creationId xmlns:a16="http://schemas.microsoft.com/office/drawing/2014/main" id="{9FA756B9-D3A2-4838-BAE4-37F02EFEBA50}"/>
              </a:ext>
            </a:extLst>
          </p:cNvPr>
          <p:cNvSpPr txBox="1">
            <a:spLocks/>
          </p:cNvSpPr>
          <p:nvPr/>
        </p:nvSpPr>
        <p:spPr bwMode="auto">
          <a:xfrm>
            <a:off x="594008" y="3215915"/>
            <a:ext cx="11262632" cy="4261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l" rtl="0" eaLnBrk="0" fontAlgn="base" hangingPunct="0">
              <a:spcBef>
                <a:spcPct val="0"/>
              </a:spcBef>
              <a:spcAft>
                <a:spcPct val="0"/>
              </a:spcAft>
              <a:defRPr sz="2000" b="0">
                <a:solidFill>
                  <a:schemeClr val="bg1"/>
                </a:solidFill>
                <a:latin typeface="+mn-lt"/>
                <a:ea typeface="+mj-ea"/>
                <a:cs typeface="+mj-cs"/>
              </a:defRPr>
            </a:lvl1pPr>
            <a:lvl2pPr algn="l" rtl="0" eaLnBrk="0" fontAlgn="base" hangingPunct="0">
              <a:spcBef>
                <a:spcPct val="0"/>
              </a:spcBef>
              <a:spcAft>
                <a:spcPct val="0"/>
              </a:spcAft>
              <a:defRPr sz="2700" b="1">
                <a:solidFill>
                  <a:srgbClr val="00628C"/>
                </a:solidFill>
                <a:latin typeface="Arial" charset="0"/>
              </a:defRPr>
            </a:lvl2pPr>
            <a:lvl3pPr algn="l" rtl="0" eaLnBrk="0" fontAlgn="base" hangingPunct="0">
              <a:spcBef>
                <a:spcPct val="0"/>
              </a:spcBef>
              <a:spcAft>
                <a:spcPct val="0"/>
              </a:spcAft>
              <a:defRPr sz="2700" b="1">
                <a:solidFill>
                  <a:srgbClr val="00628C"/>
                </a:solidFill>
                <a:latin typeface="Arial" charset="0"/>
              </a:defRPr>
            </a:lvl3pPr>
            <a:lvl4pPr algn="l" rtl="0" eaLnBrk="0" fontAlgn="base" hangingPunct="0">
              <a:spcBef>
                <a:spcPct val="0"/>
              </a:spcBef>
              <a:spcAft>
                <a:spcPct val="0"/>
              </a:spcAft>
              <a:defRPr sz="2700" b="1">
                <a:solidFill>
                  <a:srgbClr val="00628C"/>
                </a:solidFill>
                <a:latin typeface="Arial" charset="0"/>
              </a:defRPr>
            </a:lvl4pPr>
            <a:lvl5pPr algn="l" rtl="0" eaLnBrk="0" fontAlgn="base" hangingPunct="0">
              <a:spcBef>
                <a:spcPct val="0"/>
              </a:spcBef>
              <a:spcAft>
                <a:spcPct val="0"/>
              </a:spcAft>
              <a:defRPr sz="2700" b="1">
                <a:solidFill>
                  <a:srgbClr val="00628C"/>
                </a:solidFill>
                <a:latin typeface="Arial" charset="0"/>
              </a:defRPr>
            </a:lvl5pPr>
            <a:lvl6pPr marL="342892" algn="l" rtl="0" fontAlgn="base">
              <a:spcBef>
                <a:spcPct val="0"/>
              </a:spcBef>
              <a:spcAft>
                <a:spcPct val="0"/>
              </a:spcAft>
              <a:defRPr sz="2700" b="1">
                <a:solidFill>
                  <a:srgbClr val="00628C"/>
                </a:solidFill>
                <a:latin typeface="Arial" charset="0"/>
              </a:defRPr>
            </a:lvl6pPr>
            <a:lvl7pPr marL="685783" algn="l" rtl="0" fontAlgn="base">
              <a:spcBef>
                <a:spcPct val="0"/>
              </a:spcBef>
              <a:spcAft>
                <a:spcPct val="0"/>
              </a:spcAft>
              <a:defRPr sz="2700" b="1">
                <a:solidFill>
                  <a:srgbClr val="00628C"/>
                </a:solidFill>
                <a:latin typeface="Arial" charset="0"/>
              </a:defRPr>
            </a:lvl7pPr>
            <a:lvl8pPr marL="1028675" algn="l" rtl="0" fontAlgn="base">
              <a:spcBef>
                <a:spcPct val="0"/>
              </a:spcBef>
              <a:spcAft>
                <a:spcPct val="0"/>
              </a:spcAft>
              <a:defRPr sz="2700" b="1">
                <a:solidFill>
                  <a:srgbClr val="00628C"/>
                </a:solidFill>
                <a:latin typeface="Arial" charset="0"/>
              </a:defRPr>
            </a:lvl8pPr>
            <a:lvl9pPr marL="1371566" algn="l" rtl="0" fontAlgn="base">
              <a:spcBef>
                <a:spcPct val="0"/>
              </a:spcBef>
              <a:spcAft>
                <a:spcPct val="0"/>
              </a:spcAft>
              <a:defRPr sz="2700" b="1">
                <a:solidFill>
                  <a:srgbClr val="00628C"/>
                </a:solidFill>
                <a:latin typeface="Arial" charset="0"/>
              </a:defRPr>
            </a:lvl9pPr>
          </a:lstStyle>
          <a:p>
            <a:r>
              <a:rPr lang="en-GB" dirty="0">
                <a:latin typeface="Arial" panose="020B0604020202020204" pitchFamily="34" charset="0"/>
                <a:cs typeface="Arial" panose="020B0604020202020204" pitchFamily="34" charset="0"/>
              </a:rPr>
              <a:t>1AS-2 </a:t>
            </a:r>
            <a:r>
              <a:rPr lang="en-GB" b="0" dirty="0">
                <a:latin typeface="Arial" panose="020B0604020202020204" pitchFamily="34" charset="0"/>
                <a:cs typeface="Arial" panose="020B0604020202020204" pitchFamily="34" charset="0"/>
              </a:rPr>
              <a:t>Read, write and interpret additive equations</a:t>
            </a:r>
          </a:p>
          <a:p>
            <a:pPr>
              <a:buClrTx/>
              <a:buFontTx/>
              <a:buNone/>
            </a:pPr>
            <a:endParaRPr lang="en-GB" kern="0" dirty="0">
              <a:latin typeface="Arial" panose="020B0604020202020204" pitchFamily="34" charset="0"/>
              <a:cs typeface="Arial" panose="020B0604020202020204" pitchFamily="34" charset="0"/>
            </a:endParaRPr>
          </a:p>
        </p:txBody>
      </p:sp>
    </p:spTree>
    <p:custDataLst>
      <p:tags r:id="rId1"/>
    </p:custDataLst>
    <p:extLst>
      <p:ext uri="{BB962C8B-B14F-4D97-AF65-F5344CB8AC3E}">
        <p14:creationId xmlns:p14="http://schemas.microsoft.com/office/powerpoint/2010/main" val="3046025739"/>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TIMING" val="|2.2|1.6"/>
</p:tagLst>
</file>

<file path=ppt/tags/tag10.xml><?xml version="1.0" encoding="utf-8"?>
<p:tagLst xmlns:a="http://schemas.openxmlformats.org/drawingml/2006/main" xmlns:r="http://schemas.openxmlformats.org/officeDocument/2006/relationships" xmlns:p="http://schemas.openxmlformats.org/presentationml/2006/main">
  <p:tag name="TIMING" val="|7.4|2.7"/>
</p:tagLst>
</file>

<file path=ppt/tags/tag11.xml><?xml version="1.0" encoding="utf-8"?>
<p:tagLst xmlns:a="http://schemas.openxmlformats.org/drawingml/2006/main" xmlns:r="http://schemas.openxmlformats.org/officeDocument/2006/relationships" xmlns:p="http://schemas.openxmlformats.org/presentationml/2006/main">
  <p:tag name="TIMING" val="|4.5|4|4|3.1"/>
</p:tagLst>
</file>

<file path=ppt/tags/tag2.xml><?xml version="1.0" encoding="utf-8"?>
<p:tagLst xmlns:a="http://schemas.openxmlformats.org/drawingml/2006/main" xmlns:r="http://schemas.openxmlformats.org/officeDocument/2006/relationships" xmlns:p="http://schemas.openxmlformats.org/presentationml/2006/main">
  <p:tag name="TIMING" val="|8.6|2.7|2.8|2.7|2.9"/>
</p:tagLst>
</file>

<file path=ppt/tags/tag3.xml><?xml version="1.0" encoding="utf-8"?>
<p:tagLst xmlns:a="http://schemas.openxmlformats.org/drawingml/2006/main" xmlns:r="http://schemas.openxmlformats.org/officeDocument/2006/relationships" xmlns:p="http://schemas.openxmlformats.org/presentationml/2006/main">
  <p:tag name="TIMING" val="|8.6|2.7|2.8|2.7|2.9"/>
</p:tagLst>
</file>

<file path=ppt/tags/tag4.xml><?xml version="1.0" encoding="utf-8"?>
<p:tagLst xmlns:a="http://schemas.openxmlformats.org/drawingml/2006/main" xmlns:r="http://schemas.openxmlformats.org/officeDocument/2006/relationships" xmlns:p="http://schemas.openxmlformats.org/presentationml/2006/main">
  <p:tag name="TIMING" val="|8.6|2.7|2.8|2.7|2.9"/>
</p:tagLst>
</file>

<file path=ppt/tags/tag5.xml><?xml version="1.0" encoding="utf-8"?>
<p:tagLst xmlns:a="http://schemas.openxmlformats.org/drawingml/2006/main" xmlns:r="http://schemas.openxmlformats.org/officeDocument/2006/relationships" xmlns:p="http://schemas.openxmlformats.org/presentationml/2006/main">
  <p:tag name="TIMING" val="|17.7"/>
</p:tagLst>
</file>

<file path=ppt/tags/tag6.xml><?xml version="1.0" encoding="utf-8"?>
<p:tagLst xmlns:a="http://schemas.openxmlformats.org/drawingml/2006/main" xmlns:r="http://schemas.openxmlformats.org/officeDocument/2006/relationships" xmlns:p="http://schemas.openxmlformats.org/presentationml/2006/main">
  <p:tag name="TIMING" val="|17.7"/>
</p:tagLst>
</file>

<file path=ppt/tags/tag7.xml><?xml version="1.0" encoding="utf-8"?>
<p:tagLst xmlns:a="http://schemas.openxmlformats.org/drawingml/2006/main" xmlns:r="http://schemas.openxmlformats.org/officeDocument/2006/relationships" xmlns:p="http://schemas.openxmlformats.org/presentationml/2006/main">
  <p:tag name="TIMING" val="|7.3|2.3"/>
</p:tagLst>
</file>

<file path=ppt/tags/tag8.xml><?xml version="1.0" encoding="utf-8"?>
<p:tagLst xmlns:a="http://schemas.openxmlformats.org/drawingml/2006/main" xmlns:r="http://schemas.openxmlformats.org/officeDocument/2006/relationships" xmlns:p="http://schemas.openxmlformats.org/presentationml/2006/main">
  <p:tag name="TIMING" val="|6|4.5|4.3|3.3"/>
</p:tagLst>
</file>

<file path=ppt/tags/tag9.xml><?xml version="1.0" encoding="utf-8"?>
<p:tagLst xmlns:a="http://schemas.openxmlformats.org/drawingml/2006/main" xmlns:r="http://schemas.openxmlformats.org/officeDocument/2006/relationships" xmlns:p="http://schemas.openxmlformats.org/presentationml/2006/main">
  <p:tag name="TIMING" val="|6|4.5|4.3|3.3"/>
</p:tagLst>
</file>

<file path=ppt/theme/theme1.xml><?xml version="1.0" encoding="utf-8"?>
<a:theme xmlns:a="http://schemas.openxmlformats.org/drawingml/2006/main" name="Custom Design">
  <a:themeElements>
    <a:clrScheme name="Custom 8">
      <a:dk1>
        <a:srgbClr val="585858"/>
      </a:dk1>
      <a:lt1>
        <a:srgbClr val="FFFFFF"/>
      </a:lt1>
      <a:dk2>
        <a:srgbClr val="585858"/>
      </a:dk2>
      <a:lt2>
        <a:srgbClr val="5F5F5F"/>
      </a:lt2>
      <a:accent1>
        <a:srgbClr val="585858"/>
      </a:accent1>
      <a:accent2>
        <a:srgbClr val="C8E2E8"/>
      </a:accent2>
      <a:accent3>
        <a:srgbClr val="FFFFFF"/>
      </a:accent3>
      <a:accent4>
        <a:srgbClr val="000000"/>
      </a:accent4>
      <a:accent5>
        <a:srgbClr val="C1F0EB"/>
      </a:accent5>
      <a:accent6>
        <a:srgbClr val="B5CDD2"/>
      </a:accent6>
      <a:hlink>
        <a:srgbClr val="00628C"/>
      </a:hlink>
      <a:folHlink>
        <a:srgbClr val="B2B2B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nctem1">
  <a:themeElements>
    <a:clrScheme name="nctem1 11">
      <a:dk1>
        <a:srgbClr val="000000"/>
      </a:dk1>
      <a:lt1>
        <a:srgbClr val="FFFFFF"/>
      </a:lt1>
      <a:dk2>
        <a:srgbClr val="00628C"/>
      </a:dk2>
      <a:lt2>
        <a:srgbClr val="5F5F5F"/>
      </a:lt2>
      <a:accent1>
        <a:srgbClr val="82E6DD"/>
      </a:accent1>
      <a:accent2>
        <a:srgbClr val="C8E2E8"/>
      </a:accent2>
      <a:accent3>
        <a:srgbClr val="FFFFFF"/>
      </a:accent3>
      <a:accent4>
        <a:srgbClr val="000000"/>
      </a:accent4>
      <a:accent5>
        <a:srgbClr val="C1F0EB"/>
      </a:accent5>
      <a:accent6>
        <a:srgbClr val="B5CDD2"/>
      </a:accent6>
      <a:hlink>
        <a:srgbClr val="00628C"/>
      </a:hlink>
      <a:folHlink>
        <a:srgbClr val="B2B2B2"/>
      </a:folHlink>
    </a:clrScheme>
    <a:fontScheme name="nctem1">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kumimoji="0" lang="en-GB" sz="2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kumimoji="0" lang="en-GB" sz="2800" b="0" i="0" u="none" strike="noStrike" cap="none" normalizeH="0" baseline="0" smtClean="0">
            <a:ln>
              <a:noFill/>
            </a:ln>
            <a:solidFill>
              <a:schemeClr val="tx1"/>
            </a:solidFill>
            <a:effectLst/>
            <a:latin typeface="Arial" charset="0"/>
          </a:defRPr>
        </a:defPPr>
      </a:lstStyle>
    </a:lnDef>
  </a:objectDefaults>
  <a:extraClrSchemeLst>
    <a:extraClrScheme>
      <a:clrScheme name="nctem1 1">
        <a:dk1>
          <a:srgbClr val="000000"/>
        </a:dk1>
        <a:lt1>
          <a:srgbClr val="FFFFFF"/>
        </a:lt1>
        <a:dk2>
          <a:srgbClr val="006666"/>
        </a:dk2>
        <a:lt2>
          <a:srgbClr val="5F5F5F"/>
        </a:lt2>
        <a:accent1>
          <a:srgbClr val="33CCCC"/>
        </a:accent1>
        <a:accent2>
          <a:srgbClr val="99CCCC"/>
        </a:accent2>
        <a:accent3>
          <a:srgbClr val="FFFFFF"/>
        </a:accent3>
        <a:accent4>
          <a:srgbClr val="000000"/>
        </a:accent4>
        <a:accent5>
          <a:srgbClr val="ADE2E2"/>
        </a:accent5>
        <a:accent6>
          <a:srgbClr val="8AB9B9"/>
        </a:accent6>
        <a:hlink>
          <a:srgbClr val="006666"/>
        </a:hlink>
        <a:folHlink>
          <a:srgbClr val="B2B2B2"/>
        </a:folHlink>
      </a:clrScheme>
      <a:clrMap bg1="lt1" tx1="dk1" bg2="lt2" tx2="dk2" accent1="accent1" accent2="accent2" accent3="accent3" accent4="accent4" accent5="accent5" accent6="accent6" hlink="hlink" folHlink="folHlink"/>
    </a:extraClrScheme>
    <a:extraClrScheme>
      <a:clrScheme name="nctem1 2">
        <a:dk1>
          <a:srgbClr val="000000"/>
        </a:dk1>
        <a:lt1>
          <a:srgbClr val="FFFFFF"/>
        </a:lt1>
        <a:dk2>
          <a:srgbClr val="333366"/>
        </a:dk2>
        <a:lt2>
          <a:srgbClr val="5F5F5F"/>
        </a:lt2>
        <a:accent1>
          <a:srgbClr val="CC99FF"/>
        </a:accent1>
        <a:accent2>
          <a:srgbClr val="99CCCC"/>
        </a:accent2>
        <a:accent3>
          <a:srgbClr val="FFFFFF"/>
        </a:accent3>
        <a:accent4>
          <a:srgbClr val="000000"/>
        </a:accent4>
        <a:accent5>
          <a:srgbClr val="E2CAFF"/>
        </a:accent5>
        <a:accent6>
          <a:srgbClr val="8AB9B9"/>
        </a:accent6>
        <a:hlink>
          <a:srgbClr val="666699"/>
        </a:hlink>
        <a:folHlink>
          <a:srgbClr val="660066"/>
        </a:folHlink>
      </a:clrScheme>
      <a:clrMap bg1="lt1" tx1="dk1" bg2="lt2" tx2="dk2" accent1="accent1" accent2="accent2" accent3="accent3" accent4="accent4" accent5="accent5" accent6="accent6" hlink="hlink" folHlink="folHlink"/>
    </a:extraClrScheme>
    <a:extraClrScheme>
      <a:clrScheme name="nctem1 3">
        <a:dk1>
          <a:srgbClr val="000000"/>
        </a:dk1>
        <a:lt1>
          <a:srgbClr val="FFFFFF"/>
        </a:lt1>
        <a:dk2>
          <a:srgbClr val="0000CC"/>
        </a:dk2>
        <a:lt2>
          <a:srgbClr val="434343"/>
        </a:lt2>
        <a:accent1>
          <a:srgbClr val="99CC00"/>
        </a:accent1>
        <a:accent2>
          <a:srgbClr val="FFCC00"/>
        </a:accent2>
        <a:accent3>
          <a:srgbClr val="FFFFFF"/>
        </a:accent3>
        <a:accent4>
          <a:srgbClr val="000000"/>
        </a:accent4>
        <a:accent5>
          <a:srgbClr val="CAE2AA"/>
        </a:accent5>
        <a:accent6>
          <a:srgbClr val="E7B900"/>
        </a:accent6>
        <a:hlink>
          <a:srgbClr val="FF0000"/>
        </a:hlink>
        <a:folHlink>
          <a:srgbClr val="808080"/>
        </a:folHlink>
      </a:clrScheme>
      <a:clrMap bg1="lt1" tx1="dk1" bg2="lt2" tx2="dk2" accent1="accent1" accent2="accent2" accent3="accent3" accent4="accent4" accent5="accent5" accent6="accent6" hlink="hlink" folHlink="folHlink"/>
    </a:extraClrScheme>
    <a:extraClrScheme>
      <a:clrScheme name="nctem1 4">
        <a:dk1>
          <a:srgbClr val="000000"/>
        </a:dk1>
        <a:lt1>
          <a:srgbClr val="64AAAE"/>
        </a:lt1>
        <a:dk2>
          <a:srgbClr val="FFFFCC"/>
        </a:dk2>
        <a:lt2>
          <a:srgbClr val="5F5F5F"/>
        </a:lt2>
        <a:accent1>
          <a:srgbClr val="B4B1DB"/>
        </a:accent1>
        <a:accent2>
          <a:srgbClr val="61C1D7"/>
        </a:accent2>
        <a:accent3>
          <a:srgbClr val="B8D2D3"/>
        </a:accent3>
        <a:accent4>
          <a:srgbClr val="000000"/>
        </a:accent4>
        <a:accent5>
          <a:srgbClr val="D6D5EA"/>
        </a:accent5>
        <a:accent6>
          <a:srgbClr val="57AFC3"/>
        </a:accent6>
        <a:hlink>
          <a:srgbClr val="257177"/>
        </a:hlink>
        <a:folHlink>
          <a:srgbClr val="CCCCCC"/>
        </a:folHlink>
      </a:clrScheme>
      <a:clrMap bg1="lt1" tx1="dk1" bg2="lt2" tx2="dk2" accent1="accent1" accent2="accent2" accent3="accent3" accent4="accent4" accent5="accent5" accent6="accent6" hlink="hlink" folHlink="folHlink"/>
    </a:extraClrScheme>
    <a:extraClrScheme>
      <a:clrScheme name="nctem1 5">
        <a:dk1>
          <a:srgbClr val="5F5F5F"/>
        </a:dk1>
        <a:lt1>
          <a:srgbClr val="F8F8F8"/>
        </a:lt1>
        <a:dk2>
          <a:srgbClr val="2A285A"/>
        </a:dk2>
        <a:lt2>
          <a:srgbClr val="FFFFFF"/>
        </a:lt2>
        <a:accent1>
          <a:srgbClr val="999966"/>
        </a:accent1>
        <a:accent2>
          <a:srgbClr val="8C8B9D"/>
        </a:accent2>
        <a:accent3>
          <a:srgbClr val="ACACB5"/>
        </a:accent3>
        <a:accent4>
          <a:srgbClr val="D4D4D4"/>
        </a:accent4>
        <a:accent5>
          <a:srgbClr val="CACAB8"/>
        </a:accent5>
        <a:accent6>
          <a:srgbClr val="7E7D8E"/>
        </a:accent6>
        <a:hlink>
          <a:srgbClr val="465174"/>
        </a:hlink>
        <a:folHlink>
          <a:srgbClr val="C0C0C0"/>
        </a:folHlink>
      </a:clrScheme>
      <a:clrMap bg1="dk2" tx1="lt1" bg2="dk1" tx2="lt2" accent1="accent1" accent2="accent2" accent3="accent3" accent4="accent4" accent5="accent5" accent6="accent6" hlink="hlink" folHlink="folHlink"/>
    </a:extraClrScheme>
    <a:extraClrScheme>
      <a:clrScheme name="nctem1 6">
        <a:dk1>
          <a:srgbClr val="434343"/>
        </a:dk1>
        <a:lt1>
          <a:srgbClr val="FFFFFF"/>
        </a:lt1>
        <a:dk2>
          <a:srgbClr val="360404"/>
        </a:dk2>
        <a:lt2>
          <a:srgbClr val="FFFFFF"/>
        </a:lt2>
        <a:accent1>
          <a:srgbClr val="669900"/>
        </a:accent1>
        <a:accent2>
          <a:srgbClr val="CC6600"/>
        </a:accent2>
        <a:accent3>
          <a:srgbClr val="AEAAAA"/>
        </a:accent3>
        <a:accent4>
          <a:srgbClr val="DADADA"/>
        </a:accent4>
        <a:accent5>
          <a:srgbClr val="B8CAAA"/>
        </a:accent5>
        <a:accent6>
          <a:srgbClr val="B95C00"/>
        </a:accent6>
        <a:hlink>
          <a:srgbClr val="CC3300"/>
        </a:hlink>
        <a:folHlink>
          <a:srgbClr val="808080"/>
        </a:folHlink>
      </a:clrScheme>
      <a:clrMap bg1="dk2" tx1="lt1" bg2="dk1" tx2="lt2" accent1="accent1" accent2="accent2" accent3="accent3" accent4="accent4" accent5="accent5" accent6="accent6" hlink="hlink" folHlink="folHlink"/>
    </a:extraClrScheme>
    <a:extraClrScheme>
      <a:clrScheme name="nctem1 7">
        <a:dk1>
          <a:srgbClr val="434343"/>
        </a:dk1>
        <a:lt1>
          <a:srgbClr val="FFFFFF"/>
        </a:lt1>
        <a:dk2>
          <a:srgbClr val="000000"/>
        </a:dk2>
        <a:lt2>
          <a:srgbClr val="8285FE"/>
        </a:lt2>
        <a:accent1>
          <a:srgbClr val="669900"/>
        </a:accent1>
        <a:accent2>
          <a:srgbClr val="9900FF"/>
        </a:accent2>
        <a:accent3>
          <a:srgbClr val="AAAAAA"/>
        </a:accent3>
        <a:accent4>
          <a:srgbClr val="DADADA"/>
        </a:accent4>
        <a:accent5>
          <a:srgbClr val="B8CAAA"/>
        </a:accent5>
        <a:accent6>
          <a:srgbClr val="8A00E7"/>
        </a:accent6>
        <a:hlink>
          <a:srgbClr val="6600CC"/>
        </a:hlink>
        <a:folHlink>
          <a:srgbClr val="808080"/>
        </a:folHlink>
      </a:clrScheme>
      <a:clrMap bg1="dk2" tx1="lt1" bg2="dk1" tx2="lt2" accent1="accent1" accent2="accent2" accent3="accent3" accent4="accent4" accent5="accent5" accent6="accent6" hlink="hlink" folHlink="folHlink"/>
    </a:extraClrScheme>
    <a:extraClrScheme>
      <a:clrScheme name="nctem1 8">
        <a:dk1>
          <a:srgbClr val="434343"/>
        </a:dk1>
        <a:lt1>
          <a:srgbClr val="FFFFFF"/>
        </a:lt1>
        <a:dk2>
          <a:srgbClr val="000000"/>
        </a:dk2>
        <a:lt2>
          <a:srgbClr val="0066FF"/>
        </a:lt2>
        <a:accent1>
          <a:srgbClr val="339966"/>
        </a:accent1>
        <a:accent2>
          <a:srgbClr val="FFCC00"/>
        </a:accent2>
        <a:accent3>
          <a:srgbClr val="AAAAAA"/>
        </a:accent3>
        <a:accent4>
          <a:srgbClr val="DADADA"/>
        </a:accent4>
        <a:accent5>
          <a:srgbClr val="ADCAB8"/>
        </a:accent5>
        <a:accent6>
          <a:srgbClr val="E7B900"/>
        </a:accent6>
        <a:hlink>
          <a:srgbClr val="CC0000"/>
        </a:hlink>
        <a:folHlink>
          <a:srgbClr val="808080"/>
        </a:folHlink>
      </a:clrScheme>
      <a:clrMap bg1="dk2" tx1="lt1" bg2="dk1" tx2="lt2" accent1="accent1" accent2="accent2" accent3="accent3" accent4="accent4" accent5="accent5" accent6="accent6" hlink="hlink" folHlink="folHlink"/>
    </a:extraClrScheme>
    <a:extraClrScheme>
      <a:clrScheme name="nctem1 9">
        <a:dk1>
          <a:srgbClr val="333300"/>
        </a:dk1>
        <a:lt1>
          <a:srgbClr val="FFFFFF"/>
        </a:lt1>
        <a:dk2>
          <a:srgbClr val="669900"/>
        </a:dk2>
        <a:lt2>
          <a:srgbClr val="FFFFCC"/>
        </a:lt2>
        <a:accent1>
          <a:srgbClr val="CCCC00"/>
        </a:accent1>
        <a:accent2>
          <a:srgbClr val="99CC00"/>
        </a:accent2>
        <a:accent3>
          <a:srgbClr val="B8CAAA"/>
        </a:accent3>
        <a:accent4>
          <a:srgbClr val="DADADA"/>
        </a:accent4>
        <a:accent5>
          <a:srgbClr val="E2E2AA"/>
        </a:accent5>
        <a:accent6>
          <a:srgbClr val="8AB900"/>
        </a:accent6>
        <a:hlink>
          <a:srgbClr val="336600"/>
        </a:hlink>
        <a:folHlink>
          <a:srgbClr val="FFFF66"/>
        </a:folHlink>
      </a:clrScheme>
      <a:clrMap bg1="dk2" tx1="lt1" bg2="dk1" tx2="lt2" accent1="accent1" accent2="accent2" accent3="accent3" accent4="accent4" accent5="accent5" accent6="accent6" hlink="hlink" folHlink="folHlink"/>
    </a:extraClrScheme>
    <a:extraClrScheme>
      <a:clrScheme name="nctem1 10">
        <a:dk1>
          <a:srgbClr val="333333"/>
        </a:dk1>
        <a:lt1>
          <a:srgbClr val="FFFFCC"/>
        </a:lt1>
        <a:dk2>
          <a:srgbClr val="660000"/>
        </a:dk2>
        <a:lt2>
          <a:srgbClr val="CCCCCC"/>
        </a:lt2>
        <a:accent1>
          <a:srgbClr val="FF6600"/>
        </a:accent1>
        <a:accent2>
          <a:srgbClr val="CC3300"/>
        </a:accent2>
        <a:accent3>
          <a:srgbClr val="B8AAAA"/>
        </a:accent3>
        <a:accent4>
          <a:srgbClr val="DADAAE"/>
        </a:accent4>
        <a:accent5>
          <a:srgbClr val="FFB8AA"/>
        </a:accent5>
        <a:accent6>
          <a:srgbClr val="B92D00"/>
        </a:accent6>
        <a:hlink>
          <a:srgbClr val="990000"/>
        </a:hlink>
        <a:folHlink>
          <a:srgbClr val="CC9900"/>
        </a:folHlink>
      </a:clrScheme>
      <a:clrMap bg1="dk2" tx1="lt1" bg2="dk1" tx2="lt2" accent1="accent1" accent2="accent2" accent3="accent3" accent4="accent4" accent5="accent5" accent6="accent6" hlink="hlink" folHlink="folHlink"/>
    </a:extraClrScheme>
    <a:extraClrScheme>
      <a:clrScheme name="nctem1 11">
        <a:dk1>
          <a:srgbClr val="000000"/>
        </a:dk1>
        <a:lt1>
          <a:srgbClr val="FFFFFF"/>
        </a:lt1>
        <a:dk2>
          <a:srgbClr val="00628C"/>
        </a:dk2>
        <a:lt2>
          <a:srgbClr val="5F5F5F"/>
        </a:lt2>
        <a:accent1>
          <a:srgbClr val="82E6DD"/>
        </a:accent1>
        <a:accent2>
          <a:srgbClr val="C8E2E8"/>
        </a:accent2>
        <a:accent3>
          <a:srgbClr val="FFFFFF"/>
        </a:accent3>
        <a:accent4>
          <a:srgbClr val="000000"/>
        </a:accent4>
        <a:accent5>
          <a:srgbClr val="C1F0EB"/>
        </a:accent5>
        <a:accent6>
          <a:srgbClr val="B5CDD2"/>
        </a:accent6>
        <a:hlink>
          <a:srgbClr val="00628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nctem1 1">
    <a:dk1>
      <a:srgbClr val="000000"/>
    </a:dk1>
    <a:lt1>
      <a:srgbClr val="FFFFFF"/>
    </a:lt1>
    <a:dk2>
      <a:srgbClr val="006666"/>
    </a:dk2>
    <a:lt2>
      <a:srgbClr val="5F5F5F"/>
    </a:lt2>
    <a:accent1>
      <a:srgbClr val="33CCCC"/>
    </a:accent1>
    <a:accent2>
      <a:srgbClr val="99CCCC"/>
    </a:accent2>
    <a:accent3>
      <a:srgbClr val="FFFFFF"/>
    </a:accent3>
    <a:accent4>
      <a:srgbClr val="000000"/>
    </a:accent4>
    <a:accent5>
      <a:srgbClr val="ADE2E2"/>
    </a:accent5>
    <a:accent6>
      <a:srgbClr val="8AB9B9"/>
    </a:accent6>
    <a:hlink>
      <a:srgbClr val="006666"/>
    </a:hlink>
    <a:folHlink>
      <a:srgbClr val="B2B2B2"/>
    </a:folHlink>
  </a:clr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E66C4E9411A2B847AB3A2FDDFBD5392E" ma:contentTypeVersion="12" ma:contentTypeDescription="Create a new document." ma:contentTypeScope="" ma:versionID="434d7b626fa96a0718c1193846830b32">
  <xsd:schema xmlns:xsd="http://www.w3.org/2001/XMLSchema" xmlns:xs="http://www.w3.org/2001/XMLSchema" xmlns:p="http://schemas.microsoft.com/office/2006/metadata/properties" xmlns:ns2="dc9bd944-225f-43f1-96dc-d5ee43d55d1c" xmlns:ns3="6e8f39c4-649a-4727-b531-9584b06a2d5b" targetNamespace="http://schemas.microsoft.com/office/2006/metadata/properties" ma:root="true" ma:fieldsID="3b76194d8edd212a55ab64e907a72791" ns2:_="" ns3:_="">
    <xsd:import namespace="dc9bd944-225f-43f1-96dc-d5ee43d55d1c"/>
    <xsd:import namespace="6e8f39c4-649a-4727-b531-9584b06a2d5b"/>
    <xsd:element name="properties">
      <xsd:complexType>
        <xsd:sequence>
          <xsd:element name="documentManagement">
            <xsd:complexType>
              <xsd:all>
                <xsd:element ref="ns2:SharedWithUsers" minOccurs="0"/>
                <xsd:element ref="ns2:SharedWithDetails" minOccurs="0"/>
                <xsd:element ref="ns3:MediaServiceMetadata" minOccurs="0"/>
                <xsd:element ref="ns3:MediaServiceFastMetadata" minOccurs="0"/>
                <xsd:element ref="ns3:MediaServiceAutoTags" minOccurs="0"/>
                <xsd:element ref="ns3:MediaServiceOCR" minOccurs="0"/>
                <xsd:element ref="ns3:MediaServiceDateTaken" minOccurs="0"/>
                <xsd:element ref="ns3:MediaServiceLocation" minOccurs="0"/>
                <xsd:element ref="ns3:MediaServiceGenerationTime" minOccurs="0"/>
                <xsd:element ref="ns3:MediaServiceEventHashCode" minOccurs="0"/>
                <xsd:element ref="ns3:MediaServiceAutoKeyPoints" minOccurs="0"/>
                <xsd:element ref="ns3: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c9bd944-225f-43f1-96dc-d5ee43d55d1c" elementFormDefault="qualified">
    <xsd:import namespace="http://schemas.microsoft.com/office/2006/documentManagement/types"/>
    <xsd:import namespace="http://schemas.microsoft.com/office/infopath/2007/PartnerControls"/>
    <xsd:element name="SharedWithUsers" ma:index="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6e8f39c4-649a-4727-b531-9584b06a2d5b" elementFormDefault="qualified">
    <xsd:import namespace="http://schemas.microsoft.com/office/2006/documentManagement/types"/>
    <xsd:import namespace="http://schemas.microsoft.com/office/infopath/2007/PartnerControls"/>
    <xsd:element name="MediaServiceMetadata" ma:index="10" nillable="true" ma:displayName="MediaServiceMetadata" ma:hidden="true" ma:internalName="MediaServiceMetadata" ma:readOnly="true">
      <xsd:simpleType>
        <xsd:restriction base="dms:Note"/>
      </xsd:simpleType>
    </xsd:element>
    <xsd:element name="MediaServiceFastMetadata" ma:index="11" nillable="true" ma:displayName="MediaServiceFastMetadata" ma:hidden="true" ma:internalName="MediaServiceFastMetadata" ma:readOnly="true">
      <xsd:simpleType>
        <xsd:restriction base="dms:Note"/>
      </xsd:simpleType>
    </xsd:element>
    <xsd:element name="MediaServiceAutoTags" ma:index="12" nillable="true" ma:displayName="Tags" ma:internalName="MediaServiceAutoTags"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DateTaken" ma:index="14" nillable="true" ma:displayName="MediaServiceDateTaken" ma:hidden="true" ma:internalName="MediaServiceDateTaken" ma:readOnly="true">
      <xsd:simpleType>
        <xsd:restriction base="dms:Text"/>
      </xsd:simpleType>
    </xsd:element>
    <xsd:element name="MediaServiceLocation" ma:index="15" nillable="true" ma:displayName="Location" ma:internalName="MediaServiceLocation" ma:readOnly="true">
      <xsd:simpleType>
        <xsd:restriction base="dms:Text"/>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2BB269FF-B060-419E-9869-DEF044455F02}">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dc9bd944-225f-43f1-96dc-d5ee43d55d1c"/>
    <ds:schemaRef ds:uri="6e8f39c4-649a-4727-b531-9584b06a2d5b"/>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382AB53F-2365-4221-B52E-1FAB7194DECD}">
  <ds:schemaRefs>
    <ds:schemaRef ds:uri="http://schemas.microsoft.com/sharepoint/v3/contenttype/forms"/>
  </ds:schemaRefs>
</ds:datastoreItem>
</file>

<file path=customXml/itemProps3.xml><?xml version="1.0" encoding="utf-8"?>
<ds:datastoreItem xmlns:ds="http://schemas.openxmlformats.org/officeDocument/2006/customXml" ds:itemID="{F52F4355-41EF-4DA9-B998-C6511E367AD2}">
  <ds:schemaRefs>
    <ds:schemaRef ds:uri="http://schemas.microsoft.com/office/2006/metadata/properties"/>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otalTime>816</TotalTime>
  <Words>2299</Words>
  <Application>Microsoft Office PowerPoint</Application>
  <PresentationFormat>Widescreen</PresentationFormat>
  <Paragraphs>319</Paragraphs>
  <Slides>34</Slides>
  <Notes>27</Notes>
  <HiddenSlides>0</HiddenSlides>
  <MMClips>0</MMClips>
  <ScaleCrop>false</ScaleCrop>
  <HeadingPairs>
    <vt:vector size="6" baseType="variant">
      <vt:variant>
        <vt:lpstr>Fonts Used</vt:lpstr>
      </vt:variant>
      <vt:variant>
        <vt:i4>5</vt:i4>
      </vt:variant>
      <vt:variant>
        <vt:lpstr>Theme</vt:lpstr>
      </vt:variant>
      <vt:variant>
        <vt:i4>2</vt:i4>
      </vt:variant>
      <vt:variant>
        <vt:lpstr>Slide Titles</vt:lpstr>
      </vt:variant>
      <vt:variant>
        <vt:i4>34</vt:i4>
      </vt:variant>
    </vt:vector>
  </HeadingPairs>
  <TitlesOfParts>
    <vt:vector size="41" baseType="lpstr">
      <vt:lpstr>Arial</vt:lpstr>
      <vt:lpstr>Calibri</vt:lpstr>
      <vt:lpstr>Calibri Light</vt:lpstr>
      <vt:lpstr>Myriad Pro</vt:lpstr>
      <vt:lpstr>Myriad Pro Semibold</vt:lpstr>
      <vt:lpstr>Custom Design</vt:lpstr>
      <vt:lpstr>nctem1</vt:lpstr>
      <vt:lpstr>PowerPoint Presentation</vt:lpstr>
      <vt:lpstr>1AS-2  Read, write and interpret equations containing addition (+), subtraction (-) and equals (=) symbols, and relate additive expressions and equations to real-life contexts. </vt:lpstr>
      <vt:lpstr>1AS-2: Linked mastery PD materials</vt:lpstr>
      <vt:lpstr>1AS-2  Linked video lessons</vt:lpstr>
      <vt:lpstr>PowerPoint Presentation</vt:lpstr>
      <vt:lpstr>PowerPoint Presentation</vt:lpstr>
      <vt:lpstr>Guidance for working with a small pre-teaching or intervention group</vt:lpstr>
      <vt:lpstr>Guidance for working with a small pre-teaching or intervention group</vt:lpstr>
      <vt:lpstr>PowerPoint Presentation</vt:lpstr>
      <vt:lpstr>1AS-2 Read, write and interpret additive equations</vt:lpstr>
      <vt:lpstr>1AS-2 Read, write and interpret additive equations</vt:lpstr>
      <vt:lpstr>1AS-2 Read, write and interpret additive equations</vt:lpstr>
      <vt:lpstr>1AS-2 Read, write and interpret additive equations</vt:lpstr>
      <vt:lpstr>1AS-2 Read, write and interpret additive equations</vt:lpstr>
      <vt:lpstr>1AS-2 Read, write and interpret additive equations</vt:lpstr>
      <vt:lpstr>1AS-2 Read, write and interpret additive equations</vt:lpstr>
      <vt:lpstr>1AS-2 Read, write and interpret additive equations</vt:lpstr>
      <vt:lpstr>1AS-2 Read, write and interpret additive equations</vt:lpstr>
      <vt:lpstr>1AS-2 Read, write and interpret additive equations</vt:lpstr>
      <vt:lpstr>1AS-2 Read, write and interpret additive equations</vt:lpstr>
      <vt:lpstr>1AS-2 Read, write and interpret additive equations</vt:lpstr>
      <vt:lpstr>1AS-2 Read, write and interpret additive equations</vt:lpstr>
      <vt:lpstr>1AS-2 Read, write and interpret additive equations</vt:lpstr>
      <vt:lpstr>1AS-2 Read, write and interpret additive equations</vt:lpstr>
      <vt:lpstr>1AS-2 Read, write and interpret additive equations</vt:lpstr>
      <vt:lpstr>1AS-2 Read, write and interpret additive equations</vt:lpstr>
      <vt:lpstr>1AS-2 Read, write and interpret additive equations</vt:lpstr>
      <vt:lpstr>1AS-2 Read, write and interpret additive equations</vt:lpstr>
      <vt:lpstr>1AS-2 Read, write and interpret additive equations</vt:lpstr>
      <vt:lpstr>1AS-2 Read, write and interpret additive equations</vt:lpstr>
      <vt:lpstr>1AS-2 Read, write and interpret additive equations</vt:lpstr>
      <vt:lpstr>1AS-2 Read, write and interpret additive equations </vt:lpstr>
      <vt:lpstr>1AS-2 Read, write and interpret additive equations  </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Debbie Morgan</dc:creator>
  <cp:lastModifiedBy>Andrew Young</cp:lastModifiedBy>
  <cp:revision>18</cp:revision>
  <dcterms:created xsi:type="dcterms:W3CDTF">2020-08-07T06:29:50Z</dcterms:created>
  <dcterms:modified xsi:type="dcterms:W3CDTF">2021-05-04T09:02:29Z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0x010100E66C4E9411A2B847AB3A2FDDFBD5392E</vt:lpwstr>
  </property>
</Properties>
</file>